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2.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notesSlides/notesSlide1.xml" ContentType="application/vnd.openxmlformats-officedocument.presentationml.notesSlide+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heme/themeOverride1.xml" ContentType="application/vnd.openxmlformats-officedocument.themeOverride+xml"/>
  <Override PartName="/ppt/theme/themeOverride2.xml" ContentType="application/vnd.openxmlformats-officedocument.themeOverride+xml"/>
  <Override PartName="/ppt/notesSlides/notesSlide2.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4"/>
  </p:sldMasterIdLst>
  <p:notesMasterIdLst>
    <p:notesMasterId r:id="rId24"/>
  </p:notesMasterIdLst>
  <p:sldIdLst>
    <p:sldId id="362" r:id="rId5"/>
    <p:sldId id="284" r:id="rId6"/>
    <p:sldId id="3089" r:id="rId7"/>
    <p:sldId id="3093" r:id="rId8"/>
    <p:sldId id="3099" r:id="rId9"/>
    <p:sldId id="3097" r:id="rId10"/>
    <p:sldId id="1628" r:id="rId11"/>
    <p:sldId id="3090" r:id="rId12"/>
    <p:sldId id="3094" r:id="rId13"/>
    <p:sldId id="3091" r:id="rId14"/>
    <p:sldId id="3100" r:id="rId15"/>
    <p:sldId id="1623" r:id="rId16"/>
    <p:sldId id="1630" r:id="rId17"/>
    <p:sldId id="3101" r:id="rId18"/>
    <p:sldId id="3102" r:id="rId19"/>
    <p:sldId id="4163" r:id="rId20"/>
    <p:sldId id="1617" r:id="rId21"/>
    <p:sldId id="1618" r:id="rId22"/>
    <p:sldId id="1619" r:id="rId23"/>
  </p:sldIdLst>
  <p:sldSz cx="12192000" cy="6858000"/>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F1B14BA4-54B1-D95E-AA61-661E5F842BE5}" name="Dominik Kühn" initials="DK" userId="S::Dominik.Kuehn@LightTransInternational.onmicrosoft.com::066a66c9-6cfb-47c0-9bad-5a7d19f6c87f"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Stefan Steiner" initials="SS" lastIdx="3" clrIdx="0">
    <p:extLst>
      <p:ext uri="{19B8F6BF-5375-455C-9EA6-DF929625EA0E}">
        <p15:presenceInfo xmlns:p15="http://schemas.microsoft.com/office/powerpoint/2012/main" userId="S::Stefan.Steiner@LightTransInternational.onmicrosoft.com::a366084f-7b3c-4454-89a0-74d1d7bfb819" providerId="AD"/>
      </p:ext>
    </p:extLst>
  </p:cmAuthor>
  <p:cmAuthor id="2" name="Anne Jahn" initials="AJ" lastIdx="1" clrIdx="1">
    <p:extLst>
      <p:ext uri="{19B8F6BF-5375-455C-9EA6-DF929625EA0E}">
        <p15:presenceInfo xmlns:p15="http://schemas.microsoft.com/office/powerpoint/2012/main" userId="S::Anne.Jahn@LightTransInternational.onmicrosoft.com::52f1cee1-e2cc-4e8d-8fe9-581997968a46" providerId="AD"/>
      </p:ext>
    </p:extLst>
  </p:cmAuthor>
  <p:cmAuthor id="3" name="Di Wu" initials="DW" lastIdx="3" clrIdx="2">
    <p:extLst>
      <p:ext uri="{19B8F6BF-5375-455C-9EA6-DF929625EA0E}">
        <p15:presenceInfo xmlns:p15="http://schemas.microsoft.com/office/powerpoint/2012/main" userId="S::Di.Wu@LightTransInternational.onmicrosoft.com::86f33cdd-aae0-4e10-9485-12dc9cc34b61" providerId="AD"/>
      </p:ext>
    </p:extLst>
  </p:cmAuthor>
  <p:cmAuthor id="4" name="Hartwig Crailsheim" initials="HC" lastIdx="6" clrIdx="3">
    <p:extLst>
      <p:ext uri="{19B8F6BF-5375-455C-9EA6-DF929625EA0E}">
        <p15:presenceInfo xmlns:p15="http://schemas.microsoft.com/office/powerpoint/2012/main" userId="S::Hartwig.Crailsheim@LightTransInternational.onmicrosoft.com::83e1848a-c39b-48e2-846c-9b55c4148004"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AE0917"/>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F5B2E762-BD45-4EC5-9D77-E9FEC4D7E434}" v="11" dt="2022-10-24T08:47:32.503"/>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75" d="100"/>
          <a:sy n="75" d="100"/>
        </p:scale>
        <p:origin x="874" y="4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commentAuthors" Target="commentAuthor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notesMaster" Target="notesMasters/notesMaster1.xml"/><Relationship Id="rId32" Type="http://schemas.microsoft.com/office/2018/10/relationships/authors" Target="author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slide" Target="slides/slide15.xml"/><Relationship Id="rId31" Type="http://schemas.microsoft.com/office/2015/10/relationships/revisionInfo" Target="revisionInfo.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viewProps" Target="viewProps.xml"/><Relationship Id="rId30"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Dominik Kühn" userId="066a66c9-6cfb-47c0-9bad-5a7d19f6c87f" providerId="ADAL" clId="{F5B2E762-BD45-4EC5-9D77-E9FEC4D7E434}"/>
    <pc:docChg chg="undo custSel addSld delSld modSld">
      <pc:chgData name="Dominik Kühn" userId="066a66c9-6cfb-47c0-9bad-5a7d19f6c87f" providerId="ADAL" clId="{F5B2E762-BD45-4EC5-9D77-E9FEC4D7E434}" dt="2022-10-24T13:45:45.620" v="99"/>
      <pc:docMkLst>
        <pc:docMk/>
      </pc:docMkLst>
      <pc:sldChg chg="del">
        <pc:chgData name="Dominik Kühn" userId="066a66c9-6cfb-47c0-9bad-5a7d19f6c87f" providerId="ADAL" clId="{F5B2E762-BD45-4EC5-9D77-E9FEC4D7E434}" dt="2022-10-24T08:47:43.691" v="97" actId="47"/>
        <pc:sldMkLst>
          <pc:docMk/>
          <pc:sldMk cId="3204884695" sldId="1616"/>
        </pc:sldMkLst>
      </pc:sldChg>
      <pc:sldChg chg="modSp mod addCm delCm">
        <pc:chgData name="Dominik Kühn" userId="066a66c9-6cfb-47c0-9bad-5a7d19f6c87f" providerId="ADAL" clId="{F5B2E762-BD45-4EC5-9D77-E9FEC4D7E434}" dt="2022-10-24T13:45:41.140" v="98"/>
        <pc:sldMkLst>
          <pc:docMk/>
          <pc:sldMk cId="2761626920" sldId="3090"/>
        </pc:sldMkLst>
        <pc:spChg chg="mod">
          <ac:chgData name="Dominik Kühn" userId="066a66c9-6cfb-47c0-9bad-5a7d19f6c87f" providerId="ADAL" clId="{F5B2E762-BD45-4EC5-9D77-E9FEC4D7E434}" dt="2022-10-20T15:09:04.563" v="75" actId="14100"/>
          <ac:spMkLst>
            <pc:docMk/>
            <pc:sldMk cId="2761626920" sldId="3090"/>
            <ac:spMk id="19" creationId="{A43E1BE6-7B6A-4527-AF4B-B00C372C75DF}"/>
          </ac:spMkLst>
        </pc:spChg>
        <pc:spChg chg="mod">
          <ac:chgData name="Dominik Kühn" userId="066a66c9-6cfb-47c0-9bad-5a7d19f6c87f" providerId="ADAL" clId="{F5B2E762-BD45-4EC5-9D77-E9FEC4D7E434}" dt="2022-10-20T15:08:39.523" v="70" actId="14100"/>
          <ac:spMkLst>
            <pc:docMk/>
            <pc:sldMk cId="2761626920" sldId="3090"/>
            <ac:spMk id="20" creationId="{94E5612A-A36A-4C1D-93B7-73BB7DBECE0B}"/>
          </ac:spMkLst>
        </pc:spChg>
        <pc:picChg chg="mod modCrop">
          <ac:chgData name="Dominik Kühn" userId="066a66c9-6cfb-47c0-9bad-5a7d19f6c87f" providerId="ADAL" clId="{F5B2E762-BD45-4EC5-9D77-E9FEC4D7E434}" dt="2022-10-20T15:08:54.950" v="72" actId="1076"/>
          <ac:picMkLst>
            <pc:docMk/>
            <pc:sldMk cId="2761626920" sldId="3090"/>
            <ac:picMk id="10" creationId="{4C5D6843-48E8-41B7-8E1F-E40E249630A8}"/>
          </ac:picMkLst>
        </pc:picChg>
        <pc:picChg chg="mod">
          <ac:chgData name="Dominik Kühn" userId="066a66c9-6cfb-47c0-9bad-5a7d19f6c87f" providerId="ADAL" clId="{F5B2E762-BD45-4EC5-9D77-E9FEC4D7E434}" dt="2022-10-20T15:08:29.947" v="67" actId="1076"/>
          <ac:picMkLst>
            <pc:docMk/>
            <pc:sldMk cId="2761626920" sldId="3090"/>
            <ac:picMk id="15" creationId="{EDD6FF9E-FA50-46E3-9E93-5FFDE542B66C}"/>
          </ac:picMkLst>
        </pc:picChg>
        <pc:picChg chg="mod">
          <ac:chgData name="Dominik Kühn" userId="066a66c9-6cfb-47c0-9bad-5a7d19f6c87f" providerId="ADAL" clId="{F5B2E762-BD45-4EC5-9D77-E9FEC4D7E434}" dt="2022-10-20T14:50:44.172" v="8" actId="1076"/>
          <ac:picMkLst>
            <pc:docMk/>
            <pc:sldMk cId="2761626920" sldId="3090"/>
            <ac:picMk id="16" creationId="{545AFB15-D154-455B-98E6-5E91DA3DAECF}"/>
          </ac:picMkLst>
        </pc:picChg>
      </pc:sldChg>
      <pc:sldChg chg="modSp mod">
        <pc:chgData name="Dominik Kühn" userId="066a66c9-6cfb-47c0-9bad-5a7d19f6c87f" providerId="ADAL" clId="{F5B2E762-BD45-4EC5-9D77-E9FEC4D7E434}" dt="2022-10-20T14:55:20.634" v="55" actId="207"/>
        <pc:sldMkLst>
          <pc:docMk/>
          <pc:sldMk cId="3660930010" sldId="3091"/>
        </pc:sldMkLst>
        <pc:spChg chg="mod">
          <ac:chgData name="Dominik Kühn" userId="066a66c9-6cfb-47c0-9bad-5a7d19f6c87f" providerId="ADAL" clId="{F5B2E762-BD45-4EC5-9D77-E9FEC4D7E434}" dt="2022-10-20T14:55:20.634" v="55" actId="207"/>
          <ac:spMkLst>
            <pc:docMk/>
            <pc:sldMk cId="3660930010" sldId="3091"/>
            <ac:spMk id="10" creationId="{3EB7D44F-DEA9-4359-AC81-730E2BDCFAE7}"/>
          </ac:spMkLst>
        </pc:spChg>
        <pc:spChg chg="mod">
          <ac:chgData name="Dominik Kühn" userId="066a66c9-6cfb-47c0-9bad-5a7d19f6c87f" providerId="ADAL" clId="{F5B2E762-BD45-4EC5-9D77-E9FEC4D7E434}" dt="2022-10-20T14:55:20.634" v="55" actId="207"/>
          <ac:spMkLst>
            <pc:docMk/>
            <pc:sldMk cId="3660930010" sldId="3091"/>
            <ac:spMk id="15" creationId="{52683FF0-AE4F-4141-BEEE-4903E3805EE8}"/>
          </ac:spMkLst>
        </pc:spChg>
      </pc:sldChg>
      <pc:sldChg chg="modSp mod">
        <pc:chgData name="Dominik Kühn" userId="066a66c9-6cfb-47c0-9bad-5a7d19f6c87f" providerId="ADAL" clId="{F5B2E762-BD45-4EC5-9D77-E9FEC4D7E434}" dt="2022-10-20T14:55:06.168" v="52" actId="207"/>
        <pc:sldMkLst>
          <pc:docMk/>
          <pc:sldMk cId="585623113" sldId="3094"/>
        </pc:sldMkLst>
        <pc:spChg chg="mod">
          <ac:chgData name="Dominik Kühn" userId="066a66c9-6cfb-47c0-9bad-5a7d19f6c87f" providerId="ADAL" clId="{F5B2E762-BD45-4EC5-9D77-E9FEC4D7E434}" dt="2022-10-20T14:55:06.168" v="52" actId="207"/>
          <ac:spMkLst>
            <pc:docMk/>
            <pc:sldMk cId="585623113" sldId="3094"/>
            <ac:spMk id="15" creationId="{2B61BC72-93F9-44CE-9CC7-BCAA4A3B700C}"/>
          </ac:spMkLst>
        </pc:spChg>
        <pc:spChg chg="mod">
          <ac:chgData name="Dominik Kühn" userId="066a66c9-6cfb-47c0-9bad-5a7d19f6c87f" providerId="ADAL" clId="{F5B2E762-BD45-4EC5-9D77-E9FEC4D7E434}" dt="2022-10-20T14:55:06.168" v="52" actId="207"/>
          <ac:spMkLst>
            <pc:docMk/>
            <pc:sldMk cId="585623113" sldId="3094"/>
            <ac:spMk id="16" creationId="{B7C17879-08FB-4406-9461-21A0A6488297}"/>
          </ac:spMkLst>
        </pc:spChg>
        <pc:spChg chg="mod">
          <ac:chgData name="Dominik Kühn" userId="066a66c9-6cfb-47c0-9bad-5a7d19f6c87f" providerId="ADAL" clId="{F5B2E762-BD45-4EC5-9D77-E9FEC4D7E434}" dt="2022-10-20T14:55:06.168" v="52" actId="207"/>
          <ac:spMkLst>
            <pc:docMk/>
            <pc:sldMk cId="585623113" sldId="3094"/>
            <ac:spMk id="18" creationId="{BFEC5A2B-66B1-4D8A-A4C1-443CB8F04818}"/>
          </ac:spMkLst>
        </pc:spChg>
      </pc:sldChg>
      <pc:sldChg chg="modSp mod">
        <pc:chgData name="Dominik Kühn" userId="066a66c9-6cfb-47c0-9bad-5a7d19f6c87f" providerId="ADAL" clId="{F5B2E762-BD45-4EC5-9D77-E9FEC4D7E434}" dt="2022-10-20T14:54:28.286" v="46" actId="207"/>
        <pc:sldMkLst>
          <pc:docMk/>
          <pc:sldMk cId="1022522547" sldId="3097"/>
        </pc:sldMkLst>
        <pc:spChg chg="mod">
          <ac:chgData name="Dominik Kühn" userId="066a66c9-6cfb-47c0-9bad-5a7d19f6c87f" providerId="ADAL" clId="{F5B2E762-BD45-4EC5-9D77-E9FEC4D7E434}" dt="2022-10-20T14:54:07.627" v="39" actId="14100"/>
          <ac:spMkLst>
            <pc:docMk/>
            <pc:sldMk cId="1022522547" sldId="3097"/>
            <ac:spMk id="34" creationId="{3AE56017-437E-4E76-92D1-BAAB8BE37476}"/>
          </ac:spMkLst>
        </pc:spChg>
        <pc:spChg chg="mod">
          <ac:chgData name="Dominik Kühn" userId="066a66c9-6cfb-47c0-9bad-5a7d19f6c87f" providerId="ADAL" clId="{F5B2E762-BD45-4EC5-9D77-E9FEC4D7E434}" dt="2022-10-20T14:54:17.141" v="42" actId="14100"/>
          <ac:spMkLst>
            <pc:docMk/>
            <pc:sldMk cId="1022522547" sldId="3097"/>
            <ac:spMk id="38" creationId="{2CE87492-5DEA-4CE1-8614-7C2D1E5A0D71}"/>
          </ac:spMkLst>
        </pc:spChg>
        <pc:spChg chg="mod">
          <ac:chgData name="Dominik Kühn" userId="066a66c9-6cfb-47c0-9bad-5a7d19f6c87f" providerId="ADAL" clId="{F5B2E762-BD45-4EC5-9D77-E9FEC4D7E434}" dt="2022-10-20T14:54:12.740" v="41" actId="14100"/>
          <ac:spMkLst>
            <pc:docMk/>
            <pc:sldMk cId="1022522547" sldId="3097"/>
            <ac:spMk id="40" creationId="{7D3393DF-BD6A-4210-9DE2-0608E4F54C78}"/>
          </ac:spMkLst>
        </pc:spChg>
        <pc:spChg chg="mod">
          <ac:chgData name="Dominik Kühn" userId="066a66c9-6cfb-47c0-9bad-5a7d19f6c87f" providerId="ADAL" clId="{F5B2E762-BD45-4EC5-9D77-E9FEC4D7E434}" dt="2022-10-20T14:54:28.286" v="46" actId="207"/>
          <ac:spMkLst>
            <pc:docMk/>
            <pc:sldMk cId="1022522547" sldId="3097"/>
            <ac:spMk id="42" creationId="{520255BE-C9BC-4315-9AAB-6FC2A78455AA}"/>
          </ac:spMkLst>
        </pc:spChg>
      </pc:sldChg>
      <pc:sldChg chg="modSp mod">
        <pc:chgData name="Dominik Kühn" userId="066a66c9-6cfb-47c0-9bad-5a7d19f6c87f" providerId="ADAL" clId="{F5B2E762-BD45-4EC5-9D77-E9FEC4D7E434}" dt="2022-10-20T14:52:57.487" v="26" actId="207"/>
        <pc:sldMkLst>
          <pc:docMk/>
          <pc:sldMk cId="1397197285" sldId="3099"/>
        </pc:sldMkLst>
        <pc:spChg chg="mod">
          <ac:chgData name="Dominik Kühn" userId="066a66c9-6cfb-47c0-9bad-5a7d19f6c87f" providerId="ADAL" clId="{F5B2E762-BD45-4EC5-9D77-E9FEC4D7E434}" dt="2022-10-20T14:52:18.091" v="13" actId="14100"/>
          <ac:spMkLst>
            <pc:docMk/>
            <pc:sldMk cId="1397197285" sldId="3099"/>
            <ac:spMk id="29" creationId="{90B22372-A5FF-4F99-AE9A-E29634B999A1}"/>
          </ac:spMkLst>
        </pc:spChg>
        <pc:spChg chg="mod">
          <ac:chgData name="Dominik Kühn" userId="066a66c9-6cfb-47c0-9bad-5a7d19f6c87f" providerId="ADAL" clId="{F5B2E762-BD45-4EC5-9D77-E9FEC4D7E434}" dt="2022-10-20T14:52:57.487" v="26" actId="207"/>
          <ac:spMkLst>
            <pc:docMk/>
            <pc:sldMk cId="1397197285" sldId="3099"/>
            <ac:spMk id="31" creationId="{F6526532-AA44-4969-A7D6-003A47E283DC}"/>
          </ac:spMkLst>
        </pc:spChg>
        <pc:spChg chg="mod">
          <ac:chgData name="Dominik Kühn" userId="066a66c9-6cfb-47c0-9bad-5a7d19f6c87f" providerId="ADAL" clId="{F5B2E762-BD45-4EC5-9D77-E9FEC4D7E434}" dt="2022-10-20T14:52:40.506" v="20" actId="207"/>
          <ac:spMkLst>
            <pc:docMk/>
            <pc:sldMk cId="1397197285" sldId="3099"/>
            <ac:spMk id="32" creationId="{15E3237B-1815-4E3C-8AC2-A9472C4ABD39}"/>
          </ac:spMkLst>
        </pc:spChg>
      </pc:sldChg>
      <pc:sldChg chg="modSp mod">
        <pc:chgData name="Dominik Kühn" userId="066a66c9-6cfb-47c0-9bad-5a7d19f6c87f" providerId="ADAL" clId="{F5B2E762-BD45-4EC5-9D77-E9FEC4D7E434}" dt="2022-10-20T14:56:35.050" v="61" actId="207"/>
        <pc:sldMkLst>
          <pc:docMk/>
          <pc:sldMk cId="1334662053" sldId="3100"/>
        </pc:sldMkLst>
        <pc:spChg chg="mod">
          <ac:chgData name="Dominik Kühn" userId="066a66c9-6cfb-47c0-9bad-5a7d19f6c87f" providerId="ADAL" clId="{F5B2E762-BD45-4EC5-9D77-E9FEC4D7E434}" dt="2022-10-20T14:56:35.050" v="61" actId="207"/>
          <ac:spMkLst>
            <pc:docMk/>
            <pc:sldMk cId="1334662053" sldId="3100"/>
            <ac:spMk id="10" creationId="{3EB7D44F-DEA9-4359-AC81-730E2BDCFAE7}"/>
          </ac:spMkLst>
        </pc:spChg>
        <pc:spChg chg="mod">
          <ac:chgData name="Dominik Kühn" userId="066a66c9-6cfb-47c0-9bad-5a7d19f6c87f" providerId="ADAL" clId="{F5B2E762-BD45-4EC5-9D77-E9FEC4D7E434}" dt="2022-10-20T14:56:35.050" v="61" actId="207"/>
          <ac:spMkLst>
            <pc:docMk/>
            <pc:sldMk cId="1334662053" sldId="3100"/>
            <ac:spMk id="15" creationId="{52683FF0-AE4F-4141-BEEE-4903E3805EE8}"/>
          </ac:spMkLst>
        </pc:spChg>
      </pc:sldChg>
      <pc:sldChg chg="addSp delSp modSp mod addCm delCm">
        <pc:chgData name="Dominik Kühn" userId="066a66c9-6cfb-47c0-9bad-5a7d19f6c87f" providerId="ADAL" clId="{F5B2E762-BD45-4EC5-9D77-E9FEC4D7E434}" dt="2022-10-24T13:45:45.620" v="99"/>
        <pc:sldMkLst>
          <pc:docMk/>
          <pc:sldMk cId="147112448" sldId="3102"/>
        </pc:sldMkLst>
        <pc:spChg chg="mod">
          <ac:chgData name="Dominik Kühn" userId="066a66c9-6cfb-47c0-9bad-5a7d19f6c87f" providerId="ADAL" clId="{F5B2E762-BD45-4EC5-9D77-E9FEC4D7E434}" dt="2022-10-20T15:09:37.905" v="76" actId="1076"/>
          <ac:spMkLst>
            <pc:docMk/>
            <pc:sldMk cId="147112448" sldId="3102"/>
            <ac:spMk id="7" creationId="{66AEFF84-0D5A-4F7C-8CAA-5E48B7A2902B}"/>
          </ac:spMkLst>
        </pc:spChg>
        <pc:spChg chg="mod">
          <ac:chgData name="Dominik Kühn" userId="066a66c9-6cfb-47c0-9bad-5a7d19f6c87f" providerId="ADAL" clId="{F5B2E762-BD45-4EC5-9D77-E9FEC4D7E434}" dt="2022-10-20T15:10:14.981" v="87" actId="14100"/>
          <ac:spMkLst>
            <pc:docMk/>
            <pc:sldMk cId="147112448" sldId="3102"/>
            <ac:spMk id="24" creationId="{AAB381B1-5759-45C5-82F6-544DF6C81478}"/>
          </ac:spMkLst>
        </pc:spChg>
        <pc:grpChg chg="del mod">
          <ac:chgData name="Dominik Kühn" userId="066a66c9-6cfb-47c0-9bad-5a7d19f6c87f" providerId="ADAL" clId="{F5B2E762-BD45-4EC5-9D77-E9FEC4D7E434}" dt="2022-10-20T15:09:39.021" v="77" actId="478"/>
          <ac:grpSpMkLst>
            <pc:docMk/>
            <pc:sldMk cId="147112448" sldId="3102"/>
            <ac:grpSpMk id="40" creationId="{E3919816-101F-4BD2-B839-62D457012629}"/>
          </ac:grpSpMkLst>
        </pc:grpChg>
        <pc:grpChg chg="del">
          <ac:chgData name="Dominik Kühn" userId="066a66c9-6cfb-47c0-9bad-5a7d19f6c87f" providerId="ADAL" clId="{F5B2E762-BD45-4EC5-9D77-E9FEC4D7E434}" dt="2022-10-20T15:09:41.328" v="78" actId="478"/>
          <ac:grpSpMkLst>
            <pc:docMk/>
            <pc:sldMk cId="147112448" sldId="3102"/>
            <ac:grpSpMk id="42" creationId="{CCAD049D-EAC8-4FDA-84EF-AF9F2651DB6C}"/>
          </ac:grpSpMkLst>
        </pc:grpChg>
        <pc:picChg chg="add mod ord">
          <ac:chgData name="Dominik Kühn" userId="066a66c9-6cfb-47c0-9bad-5a7d19f6c87f" providerId="ADAL" clId="{F5B2E762-BD45-4EC5-9D77-E9FEC4D7E434}" dt="2022-10-20T15:09:55.076" v="85" actId="167"/>
          <ac:picMkLst>
            <pc:docMk/>
            <pc:sldMk cId="147112448" sldId="3102"/>
            <ac:picMk id="5" creationId="{347A71F5-CC76-7E85-A4EF-9A7469A04F1A}"/>
          </ac:picMkLst>
        </pc:picChg>
        <pc:picChg chg="mod">
          <ac:chgData name="Dominik Kühn" userId="066a66c9-6cfb-47c0-9bad-5a7d19f6c87f" providerId="ADAL" clId="{F5B2E762-BD45-4EC5-9D77-E9FEC4D7E434}" dt="2022-10-20T15:09:37.905" v="76" actId="1076"/>
          <ac:picMkLst>
            <pc:docMk/>
            <pc:sldMk cId="147112448" sldId="3102"/>
            <ac:picMk id="52" creationId="{D8DF4C24-3B85-44B6-BF19-1EF936DB5DFF}"/>
          </ac:picMkLst>
        </pc:picChg>
      </pc:sldChg>
      <pc:sldChg chg="modSp add mod">
        <pc:chgData name="Dominik Kühn" userId="066a66c9-6cfb-47c0-9bad-5a7d19f6c87f" providerId="ADAL" clId="{F5B2E762-BD45-4EC5-9D77-E9FEC4D7E434}" dt="2022-10-24T08:47:38.840" v="96" actId="20577"/>
        <pc:sldMkLst>
          <pc:docMk/>
          <pc:sldMk cId="476862424" sldId="4163"/>
        </pc:sldMkLst>
        <pc:graphicFrameChg chg="mod modGraphic">
          <ac:chgData name="Dominik Kühn" userId="066a66c9-6cfb-47c0-9bad-5a7d19f6c87f" providerId="ADAL" clId="{F5B2E762-BD45-4EC5-9D77-E9FEC4D7E434}" dt="2022-10-24T08:47:38.840" v="96" actId="20577"/>
          <ac:graphicFrameMkLst>
            <pc:docMk/>
            <pc:sldMk cId="476862424" sldId="4163"/>
            <ac:graphicFrameMk id="7" creationId="{6E878577-9A9B-46B7-BBCC-BEE5B96F8405}"/>
          </ac:graphicFrameMkLst>
        </pc:graphicFrameChg>
      </pc:sldChg>
    </pc:docChg>
  </pc:docChgLst>
  <pc:docChgLst>
    <pc:chgData name="Olga Baladron" userId="4f7ddcbc-7724-4ae2-a3bb-db7fc7112210" providerId="ADAL" clId="{58A04EB5-3924-4BC4-92E1-67648E1FAFF7}"/>
    <pc:docChg chg="modSld">
      <pc:chgData name="Olga Baladron" userId="4f7ddcbc-7724-4ae2-a3bb-db7fc7112210" providerId="ADAL" clId="{58A04EB5-3924-4BC4-92E1-67648E1FAFF7}" dt="2022-10-21T13:29:46.323" v="95" actId="20577"/>
      <pc:docMkLst>
        <pc:docMk/>
      </pc:docMkLst>
      <pc:sldChg chg="modSp mod">
        <pc:chgData name="Olga Baladron" userId="4f7ddcbc-7724-4ae2-a3bb-db7fc7112210" providerId="ADAL" clId="{58A04EB5-3924-4BC4-92E1-67648E1FAFF7}" dt="2022-10-21T13:29:46.323" v="95" actId="20577"/>
        <pc:sldMkLst>
          <pc:docMk/>
          <pc:sldMk cId="243368030" sldId="284"/>
        </pc:sldMkLst>
        <pc:spChg chg="mod">
          <ac:chgData name="Olga Baladron" userId="4f7ddcbc-7724-4ae2-a3bb-db7fc7112210" providerId="ADAL" clId="{58A04EB5-3924-4BC4-92E1-67648E1FAFF7}" dt="2022-10-21T13:29:46.323" v="95" actId="20577"/>
          <ac:spMkLst>
            <pc:docMk/>
            <pc:sldMk cId="243368030" sldId="284"/>
            <ac:spMk id="8" creationId="{398BB438-BA30-4D54-8D09-9B76AB42AAA1}"/>
          </ac:spMkLst>
        </pc:spChg>
      </pc:sldChg>
      <pc:sldChg chg="modSp mod">
        <pc:chgData name="Olga Baladron" userId="4f7ddcbc-7724-4ae2-a3bb-db7fc7112210" providerId="ADAL" clId="{58A04EB5-3924-4BC4-92E1-67648E1FAFF7}" dt="2022-10-21T13:29:06.117" v="63" actId="20577"/>
        <pc:sldMkLst>
          <pc:docMk/>
          <pc:sldMk cId="3204884695" sldId="1616"/>
        </pc:sldMkLst>
        <pc:graphicFrameChg chg="modGraphic">
          <ac:chgData name="Olga Baladron" userId="4f7ddcbc-7724-4ae2-a3bb-db7fc7112210" providerId="ADAL" clId="{58A04EB5-3924-4BC4-92E1-67648E1FAFF7}" dt="2022-10-21T13:29:06.117" v="63" actId="20577"/>
          <ac:graphicFrameMkLst>
            <pc:docMk/>
            <pc:sldMk cId="3204884695" sldId="1616"/>
            <ac:graphicFrameMk id="7" creationId="{6E878577-9A9B-46B7-BBCC-BEE5B96F8405}"/>
          </ac:graphicFrameMkLst>
        </pc:graphicFrameChg>
      </pc:sldChg>
      <pc:sldChg chg="modSp mod">
        <pc:chgData name="Olga Baladron" userId="4f7ddcbc-7724-4ae2-a3bb-db7fc7112210" providerId="ADAL" clId="{58A04EB5-3924-4BC4-92E1-67648E1FAFF7}" dt="2022-10-21T13:29:36.543" v="94" actId="20577"/>
        <pc:sldMkLst>
          <pc:docMk/>
          <pc:sldMk cId="4197241988" sldId="1618"/>
        </pc:sldMkLst>
        <pc:spChg chg="mod">
          <ac:chgData name="Olga Baladron" userId="4f7ddcbc-7724-4ae2-a3bb-db7fc7112210" providerId="ADAL" clId="{58A04EB5-3924-4BC4-92E1-67648E1FAFF7}" dt="2022-10-21T13:29:36.543" v="94" actId="20577"/>
          <ac:spMkLst>
            <pc:docMk/>
            <pc:sldMk cId="4197241988" sldId="1618"/>
            <ac:spMk id="4" creationId="{5CEA08E0-3F04-4921-94B8-367834E166C5}"/>
          </ac:spMkLst>
        </pc:spChg>
      </pc:sldChg>
      <pc:sldChg chg="modSp mod">
        <pc:chgData name="Olga Baladron" userId="4f7ddcbc-7724-4ae2-a3bb-db7fc7112210" providerId="ADAL" clId="{58A04EB5-3924-4BC4-92E1-67648E1FAFF7}" dt="2022-10-21T13:26:19.703" v="61" actId="20577"/>
        <pc:sldMkLst>
          <pc:docMk/>
          <pc:sldMk cId="2761626920" sldId="3090"/>
        </pc:sldMkLst>
        <pc:spChg chg="mod">
          <ac:chgData name="Olga Baladron" userId="4f7ddcbc-7724-4ae2-a3bb-db7fc7112210" providerId="ADAL" clId="{58A04EB5-3924-4BC4-92E1-67648E1FAFF7}" dt="2022-10-21T13:26:19.703" v="61" actId="20577"/>
          <ac:spMkLst>
            <pc:docMk/>
            <pc:sldMk cId="2761626920" sldId="3090"/>
            <ac:spMk id="14" creationId="{8E889728-4C5A-413D-9296-8A4F89B48318}"/>
          </ac:spMkLst>
        </pc:spChg>
      </pc:sldChg>
      <pc:sldChg chg="modSp mod">
        <pc:chgData name="Olga Baladron" userId="4f7ddcbc-7724-4ae2-a3bb-db7fc7112210" providerId="ADAL" clId="{58A04EB5-3924-4BC4-92E1-67648E1FAFF7}" dt="2022-10-21T11:36:44.440" v="57" actId="20577"/>
        <pc:sldMkLst>
          <pc:docMk/>
          <pc:sldMk cId="1022522547" sldId="3097"/>
        </pc:sldMkLst>
        <pc:spChg chg="mod">
          <ac:chgData name="Olga Baladron" userId="4f7ddcbc-7724-4ae2-a3bb-db7fc7112210" providerId="ADAL" clId="{58A04EB5-3924-4BC4-92E1-67648E1FAFF7}" dt="2022-10-21T11:36:44.440" v="57" actId="20577"/>
          <ac:spMkLst>
            <pc:docMk/>
            <pc:sldMk cId="1022522547" sldId="3097"/>
            <ac:spMk id="49" creationId="{EC33B269-DBC0-42E4-B7A7-6AB119894077}"/>
          </ac:spMkLst>
        </pc:spChg>
      </pc:sldChg>
      <pc:sldChg chg="modSp mod">
        <pc:chgData name="Olga Baladron" userId="4f7ddcbc-7724-4ae2-a3bb-db7fc7112210" providerId="ADAL" clId="{58A04EB5-3924-4BC4-92E1-67648E1FAFF7}" dt="2022-10-21T11:36:30.580" v="43" actId="20577"/>
        <pc:sldMkLst>
          <pc:docMk/>
          <pc:sldMk cId="1397197285" sldId="3099"/>
        </pc:sldMkLst>
        <pc:spChg chg="mod">
          <ac:chgData name="Olga Baladron" userId="4f7ddcbc-7724-4ae2-a3bb-db7fc7112210" providerId="ADAL" clId="{58A04EB5-3924-4BC4-92E1-67648E1FAFF7}" dt="2022-10-21T11:36:30.580" v="43" actId="20577"/>
          <ac:spMkLst>
            <pc:docMk/>
            <pc:sldMk cId="1397197285" sldId="3099"/>
            <ac:spMk id="24" creationId="{12DBB494-2ED6-4ACD-B170-28DE5682C4F6}"/>
          </ac:spMkLst>
        </pc:spChg>
      </pc:sldChg>
    </pc:docChg>
  </pc:docChgLst>
  <pc:docChgLst>
    <pc:chgData name="Di Wu" userId="86f33cdd-aae0-4e10-9485-12dc9cc34b61" providerId="ADAL" clId="{5C4DA470-9EB1-4ADA-A454-EF2D18C09AB7}"/>
    <pc:docChg chg="custSel">
      <pc:chgData name="Di Wu" userId="86f33cdd-aae0-4e10-9485-12dc9cc34b61" providerId="ADAL" clId="{5C4DA470-9EB1-4ADA-A454-EF2D18C09AB7}" dt="2021-10-28T09:51:00.386" v="8" actId="1592"/>
      <pc:docMkLst>
        <pc:docMk/>
      </pc:docMkLst>
      <pc:sldChg chg="delCm">
        <pc:chgData name="Di Wu" userId="86f33cdd-aae0-4e10-9485-12dc9cc34b61" providerId="ADAL" clId="{5C4DA470-9EB1-4ADA-A454-EF2D18C09AB7}" dt="2021-10-28T09:50:46.626" v="0" actId="1592"/>
        <pc:sldMkLst>
          <pc:docMk/>
          <pc:sldMk cId="243368030" sldId="284"/>
        </pc:sldMkLst>
      </pc:sldChg>
      <pc:sldChg chg="delCm">
        <pc:chgData name="Di Wu" userId="86f33cdd-aae0-4e10-9485-12dc9cc34b61" providerId="ADAL" clId="{5C4DA470-9EB1-4ADA-A454-EF2D18C09AB7}" dt="2021-10-28T09:51:00.386" v="8" actId="1592"/>
        <pc:sldMkLst>
          <pc:docMk/>
          <pc:sldMk cId="3204884695" sldId="1616"/>
        </pc:sldMkLst>
      </pc:sldChg>
      <pc:sldChg chg="delCm">
        <pc:chgData name="Di Wu" userId="86f33cdd-aae0-4e10-9485-12dc9cc34b61" providerId="ADAL" clId="{5C4DA470-9EB1-4ADA-A454-EF2D18C09AB7}" dt="2021-10-28T09:50:50.322" v="3" actId="1592"/>
        <pc:sldMkLst>
          <pc:docMk/>
          <pc:sldMk cId="451815541" sldId="3089"/>
        </pc:sldMkLst>
      </pc:sldChg>
      <pc:sldChg chg="delCm">
        <pc:chgData name="Di Wu" userId="86f33cdd-aae0-4e10-9485-12dc9cc34b61" providerId="ADAL" clId="{5C4DA470-9EB1-4ADA-A454-EF2D18C09AB7}" dt="2021-10-28T09:50:53.946" v="7" actId="1592"/>
        <pc:sldMkLst>
          <pc:docMk/>
          <pc:sldMk cId="1022522547" sldId="3097"/>
        </pc:sldMkLst>
      </pc:sldChg>
      <pc:sldChg chg="delCm">
        <pc:chgData name="Di Wu" userId="86f33cdd-aae0-4e10-9485-12dc9cc34b61" providerId="ADAL" clId="{5C4DA470-9EB1-4ADA-A454-EF2D18C09AB7}" dt="2021-10-28T09:50:52.710" v="5" actId="1592"/>
        <pc:sldMkLst>
          <pc:docMk/>
          <pc:sldMk cId="1397197285" sldId="3099"/>
        </pc:sldMkLst>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F29AA52-837E-4DD4-A337-0A6334D4B109}" type="datetimeFigureOut">
              <a:rPr lang="en-US" smtClean="0"/>
              <a:t>1/20/2026</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6DB4C9D-D9F0-469F-A6C6-88206B744D3F}" type="slidenum">
              <a:rPr lang="en-US" smtClean="0"/>
              <a:t>‹#›</a:t>
            </a:fld>
            <a:endParaRPr lang="en-US"/>
          </a:p>
        </p:txBody>
      </p:sp>
    </p:spTree>
    <p:extLst>
      <p:ext uri="{BB962C8B-B14F-4D97-AF65-F5344CB8AC3E}">
        <p14:creationId xmlns:p14="http://schemas.microsoft.com/office/powerpoint/2010/main" val="247949776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US"/>
          </a:p>
        </p:txBody>
      </p:sp>
      <p:sp>
        <p:nvSpPr>
          <p:cNvPr id="4" name="Foliennummernplatzhalter 3"/>
          <p:cNvSpPr>
            <a:spLocks noGrp="1"/>
          </p:cNvSpPr>
          <p:nvPr>
            <p:ph type="sldNum" sz="quarter" idx="5"/>
          </p:nvPr>
        </p:nvSpPr>
        <p:spPr/>
        <p:txBody>
          <a:bodyPr/>
          <a:lstStyle/>
          <a:p>
            <a:fld id="{2B29975B-307A-46B0-8FA2-CC42B5C8BA29}" type="slidenum">
              <a:rPr lang="en-US" smtClean="0"/>
              <a:t>3</a:t>
            </a:fld>
            <a:endParaRPr lang="en-US"/>
          </a:p>
        </p:txBody>
      </p:sp>
    </p:spTree>
    <p:extLst>
      <p:ext uri="{BB962C8B-B14F-4D97-AF65-F5344CB8AC3E}">
        <p14:creationId xmlns:p14="http://schemas.microsoft.com/office/powerpoint/2010/main" val="415159545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6234CF00-6405-4284-AE35-732E85A22C85}" type="slidenum">
              <a:rPr lang="en-US" smtClean="0"/>
              <a:t>16</a:t>
            </a:fld>
            <a:endParaRPr lang="en-US"/>
          </a:p>
        </p:txBody>
      </p:sp>
    </p:spTree>
    <p:extLst>
      <p:ext uri="{BB962C8B-B14F-4D97-AF65-F5344CB8AC3E}">
        <p14:creationId xmlns:p14="http://schemas.microsoft.com/office/powerpoint/2010/main" val="254815256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elfolie">
    <p:spTree>
      <p:nvGrpSpPr>
        <p:cNvPr id="1" name=""/>
        <p:cNvGrpSpPr/>
        <p:nvPr/>
      </p:nvGrpSpPr>
      <p:grpSpPr>
        <a:xfrm>
          <a:off x="0" y="0"/>
          <a:ext cx="0" cy="0"/>
          <a:chOff x="0" y="0"/>
          <a:chExt cx="0" cy="0"/>
        </a:xfrm>
      </p:grpSpPr>
      <p:pic>
        <p:nvPicPr>
          <p:cNvPr id="11" name="Bild 10"/>
          <p:cNvPicPr>
            <a:picLocks noChangeAspect="1"/>
          </p:cNvPicPr>
          <p:nvPr/>
        </p:nvPicPr>
        <p:blipFill>
          <a:blip r:embed="rId2"/>
          <a:stretch>
            <a:fillRect/>
          </a:stretch>
        </p:blipFill>
        <p:spPr>
          <a:xfrm>
            <a:off x="0" y="0"/>
            <a:ext cx="12192000" cy="6858000"/>
          </a:xfrm>
          <a:prstGeom prst="rect">
            <a:avLst/>
          </a:prstGeom>
        </p:spPr>
      </p:pic>
      <p:sp>
        <p:nvSpPr>
          <p:cNvPr id="2" name="Title 1"/>
          <p:cNvSpPr>
            <a:spLocks noGrp="1"/>
          </p:cNvSpPr>
          <p:nvPr>
            <p:ph type="ctrTitle"/>
          </p:nvPr>
        </p:nvSpPr>
        <p:spPr>
          <a:xfrm>
            <a:off x="1320000" y="3560400"/>
            <a:ext cx="9345600" cy="1144800"/>
          </a:xfrm>
        </p:spPr>
        <p:txBody>
          <a:bodyPr anchor="t">
            <a:noAutofit/>
          </a:bodyPr>
          <a:lstStyle>
            <a:lvl1pPr algn="l">
              <a:lnSpc>
                <a:spcPct val="100000"/>
              </a:lnSpc>
              <a:defRPr sz="2800"/>
            </a:lvl1pPr>
          </a:lstStyle>
          <a:p>
            <a:r>
              <a:rPr lang="de-DE"/>
              <a:t>Mastertitelformat bearbeiten</a:t>
            </a:r>
            <a:endParaRPr lang="en-US"/>
          </a:p>
        </p:txBody>
      </p:sp>
      <p:sp>
        <p:nvSpPr>
          <p:cNvPr id="3" name="Subtitle 2"/>
          <p:cNvSpPr>
            <a:spLocks noGrp="1"/>
          </p:cNvSpPr>
          <p:nvPr>
            <p:ph type="subTitle" idx="1"/>
          </p:nvPr>
        </p:nvSpPr>
        <p:spPr>
          <a:xfrm>
            <a:off x="1320000" y="4856401"/>
            <a:ext cx="9345600" cy="1447199"/>
          </a:xfrm>
        </p:spPr>
        <p:txBody>
          <a:bodyPr/>
          <a:lstStyle>
            <a:lvl1pPr marL="0" indent="0" algn="l">
              <a:lnSpc>
                <a:spcPct val="100000"/>
              </a:lnSpc>
              <a:spcBef>
                <a:spcPts val="432"/>
              </a:spcBef>
              <a:buNone/>
              <a:defRPr sz="18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Master-Untertitelformat bearbeiten</a:t>
            </a:r>
            <a:endParaRPr lang="en-US"/>
          </a:p>
        </p:txBody>
      </p:sp>
      <p:sp>
        <p:nvSpPr>
          <p:cNvPr id="17" name="Textplatzhalter 15"/>
          <p:cNvSpPr>
            <a:spLocks noGrp="1"/>
          </p:cNvSpPr>
          <p:nvPr>
            <p:ph type="body" sz="quarter" idx="11" hasCustomPrompt="1"/>
          </p:nvPr>
        </p:nvSpPr>
        <p:spPr>
          <a:xfrm>
            <a:off x="1320000" y="3013201"/>
            <a:ext cx="9336000" cy="435601"/>
          </a:xfrm>
        </p:spPr>
        <p:txBody>
          <a:bodyPr/>
          <a:lstStyle>
            <a:lvl1pPr marL="0" indent="0">
              <a:buNone/>
              <a:defRPr sz="1800"/>
            </a:lvl1pPr>
            <a:lvl2pPr marL="457200" indent="0">
              <a:buNone/>
              <a:defRPr/>
            </a:lvl2pPr>
            <a:lvl3pPr marL="914400" indent="0">
              <a:buNone/>
              <a:defRPr/>
            </a:lvl3pPr>
            <a:lvl4pPr marL="1371600" indent="0">
              <a:buNone/>
              <a:defRPr/>
            </a:lvl4pPr>
            <a:lvl5pPr marL="1828800" indent="0">
              <a:buNone/>
              <a:defRPr/>
            </a:lvl5pPr>
          </a:lstStyle>
          <a:p>
            <a:pPr lvl="0"/>
            <a:r>
              <a:rPr lang="de-DE"/>
              <a:t>Kopfzeile</a:t>
            </a:r>
          </a:p>
        </p:txBody>
      </p:sp>
    </p:spTree>
    <p:extLst>
      <p:ext uri="{BB962C8B-B14F-4D97-AF65-F5344CB8AC3E}">
        <p14:creationId xmlns:p14="http://schemas.microsoft.com/office/powerpoint/2010/main" val="294194929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 preserve="1">
  <p:cSld name="2 Inhalte untereinander (1:3)">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a:t>Mastertitelformat bearbeiten</a:t>
            </a:r>
            <a:endParaRPr lang="en-US"/>
          </a:p>
        </p:txBody>
      </p:sp>
      <p:sp>
        <p:nvSpPr>
          <p:cNvPr id="3" name="Content Placeholder 2"/>
          <p:cNvSpPr>
            <a:spLocks noGrp="1"/>
          </p:cNvSpPr>
          <p:nvPr>
            <p:ph idx="1"/>
          </p:nvPr>
        </p:nvSpPr>
        <p:spPr>
          <a:xfrm>
            <a:off x="576000" y="1368000"/>
            <a:ext cx="11040000" cy="1260000"/>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4" name="Date Placeholder 3"/>
          <p:cNvSpPr>
            <a:spLocks noGrp="1"/>
          </p:cNvSpPr>
          <p:nvPr>
            <p:ph type="dt" sz="half" idx="10"/>
          </p:nvPr>
        </p:nvSpPr>
        <p:spPr>
          <a:xfrm>
            <a:off x="1803610" y="6480000"/>
            <a:ext cx="1813687" cy="306000"/>
          </a:xfrm>
          <a:prstGeom prst="rect">
            <a:avLst/>
          </a:prstGeom>
        </p:spPr>
        <p:txBody>
          <a:bodyPr/>
          <a:lstStyle/>
          <a:p>
            <a:fld id="{3F6B18F6-63A5-4385-A139-CE6DE3DC4A12}" type="datetime1">
              <a:rPr lang="en-US" smtClean="0"/>
              <a:t>1/20/2026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E240572-BF6E-46FB-9A29-E93D82FC2F96}" type="slidenum">
              <a:rPr lang="en-US" smtClean="0"/>
              <a:t>‹#›</a:t>
            </a:fld>
            <a:endParaRPr lang="en-US"/>
          </a:p>
        </p:txBody>
      </p:sp>
      <p:sp>
        <p:nvSpPr>
          <p:cNvPr id="8" name="Content Placeholder 2"/>
          <p:cNvSpPr>
            <a:spLocks noGrp="1"/>
          </p:cNvSpPr>
          <p:nvPr>
            <p:ph idx="13"/>
          </p:nvPr>
        </p:nvSpPr>
        <p:spPr>
          <a:xfrm>
            <a:off x="576000" y="2844000"/>
            <a:ext cx="11040000" cy="3420000"/>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Tree>
    <p:extLst>
      <p:ext uri="{BB962C8B-B14F-4D97-AF65-F5344CB8AC3E}">
        <p14:creationId xmlns:p14="http://schemas.microsoft.com/office/powerpoint/2010/main" val="174436444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 preserve="1">
  <p:cSld name="2 Inhalte untereinander (3:1)">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a:t>Mastertitelformat bearbeiten</a:t>
            </a:r>
            <a:endParaRPr lang="en-US"/>
          </a:p>
        </p:txBody>
      </p:sp>
      <p:sp>
        <p:nvSpPr>
          <p:cNvPr id="3" name="Content Placeholder 2"/>
          <p:cNvSpPr>
            <a:spLocks noGrp="1"/>
          </p:cNvSpPr>
          <p:nvPr>
            <p:ph idx="1"/>
          </p:nvPr>
        </p:nvSpPr>
        <p:spPr>
          <a:xfrm>
            <a:off x="576000" y="1368000"/>
            <a:ext cx="11040000" cy="3420000"/>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4" name="Date Placeholder 3"/>
          <p:cNvSpPr>
            <a:spLocks noGrp="1"/>
          </p:cNvSpPr>
          <p:nvPr>
            <p:ph type="dt" sz="half" idx="10"/>
          </p:nvPr>
        </p:nvSpPr>
        <p:spPr>
          <a:xfrm>
            <a:off x="1803610" y="6480000"/>
            <a:ext cx="1813687" cy="306000"/>
          </a:xfrm>
          <a:prstGeom prst="rect">
            <a:avLst/>
          </a:prstGeom>
        </p:spPr>
        <p:txBody>
          <a:bodyPr/>
          <a:lstStyle/>
          <a:p>
            <a:fld id="{335E59B2-A5AF-4CB1-9B16-E52E5F25DF99}" type="datetime1">
              <a:rPr lang="en-US" smtClean="0"/>
              <a:t>1/20/2026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E240572-BF6E-46FB-9A29-E93D82FC2F96}" type="slidenum">
              <a:rPr lang="en-US" smtClean="0"/>
              <a:t>‹#›</a:t>
            </a:fld>
            <a:endParaRPr lang="en-US"/>
          </a:p>
        </p:txBody>
      </p:sp>
      <p:sp>
        <p:nvSpPr>
          <p:cNvPr id="8" name="Content Placeholder 2"/>
          <p:cNvSpPr>
            <a:spLocks noGrp="1"/>
          </p:cNvSpPr>
          <p:nvPr>
            <p:ph idx="13"/>
          </p:nvPr>
        </p:nvSpPr>
        <p:spPr>
          <a:xfrm>
            <a:off x="576000" y="5004000"/>
            <a:ext cx="11040000" cy="1260000"/>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Tree>
    <p:extLst>
      <p:ext uri="{BB962C8B-B14F-4D97-AF65-F5344CB8AC3E}">
        <p14:creationId xmlns:p14="http://schemas.microsoft.com/office/powerpoint/2010/main" val="48985872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2 + 1 Inhalte untereinander">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a:t>Mastertitelformat bearbeiten</a:t>
            </a:r>
            <a:endParaRPr lang="en-US"/>
          </a:p>
        </p:txBody>
      </p:sp>
      <p:sp>
        <p:nvSpPr>
          <p:cNvPr id="3" name="Content Placeholder 2"/>
          <p:cNvSpPr>
            <a:spLocks noGrp="1"/>
          </p:cNvSpPr>
          <p:nvPr>
            <p:ph idx="1"/>
          </p:nvPr>
        </p:nvSpPr>
        <p:spPr>
          <a:xfrm>
            <a:off x="576002" y="1368000"/>
            <a:ext cx="5375999" cy="2340000"/>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4" name="Date Placeholder 3"/>
          <p:cNvSpPr>
            <a:spLocks noGrp="1"/>
          </p:cNvSpPr>
          <p:nvPr>
            <p:ph type="dt" sz="half" idx="10"/>
          </p:nvPr>
        </p:nvSpPr>
        <p:spPr>
          <a:xfrm>
            <a:off x="1803610" y="6480000"/>
            <a:ext cx="1813687" cy="306000"/>
          </a:xfrm>
          <a:prstGeom prst="rect">
            <a:avLst/>
          </a:prstGeom>
        </p:spPr>
        <p:txBody>
          <a:bodyPr/>
          <a:lstStyle/>
          <a:p>
            <a:fld id="{DC746591-1A9E-4F90-9D49-E83D523F5CEE}" type="datetime1">
              <a:rPr lang="en-US" smtClean="0"/>
              <a:t>1/20/2026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E240572-BF6E-46FB-9A29-E93D82FC2F96}" type="slidenum">
              <a:rPr lang="en-US" smtClean="0"/>
              <a:t>‹#›</a:t>
            </a:fld>
            <a:endParaRPr lang="en-US"/>
          </a:p>
        </p:txBody>
      </p:sp>
      <p:sp>
        <p:nvSpPr>
          <p:cNvPr id="8" name="Content Placeholder 2"/>
          <p:cNvSpPr>
            <a:spLocks noGrp="1"/>
          </p:cNvSpPr>
          <p:nvPr>
            <p:ph idx="13"/>
          </p:nvPr>
        </p:nvSpPr>
        <p:spPr>
          <a:xfrm>
            <a:off x="6240000" y="1368000"/>
            <a:ext cx="5376000" cy="2340000"/>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9" name="Content Placeholder 2"/>
          <p:cNvSpPr>
            <a:spLocks noGrp="1"/>
          </p:cNvSpPr>
          <p:nvPr>
            <p:ph idx="14"/>
          </p:nvPr>
        </p:nvSpPr>
        <p:spPr>
          <a:xfrm>
            <a:off x="576001" y="3924000"/>
            <a:ext cx="11040000" cy="2340000"/>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Tree>
    <p:extLst>
      <p:ext uri="{BB962C8B-B14F-4D97-AF65-F5344CB8AC3E}">
        <p14:creationId xmlns:p14="http://schemas.microsoft.com/office/powerpoint/2010/main" val="252878868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1 + 2 Inhalte untereinander">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a:t>Mastertitelformat bearbeiten</a:t>
            </a:r>
            <a:endParaRPr lang="en-US"/>
          </a:p>
        </p:txBody>
      </p:sp>
      <p:sp>
        <p:nvSpPr>
          <p:cNvPr id="4" name="Date Placeholder 3"/>
          <p:cNvSpPr>
            <a:spLocks noGrp="1"/>
          </p:cNvSpPr>
          <p:nvPr>
            <p:ph type="dt" sz="half" idx="10"/>
          </p:nvPr>
        </p:nvSpPr>
        <p:spPr>
          <a:xfrm>
            <a:off x="1803610" y="6480000"/>
            <a:ext cx="1813687" cy="306000"/>
          </a:xfrm>
          <a:prstGeom prst="rect">
            <a:avLst/>
          </a:prstGeom>
        </p:spPr>
        <p:txBody>
          <a:bodyPr/>
          <a:lstStyle/>
          <a:p>
            <a:fld id="{20804859-D847-44D8-9F5A-D89ACCDD0ADE}" type="datetime1">
              <a:rPr lang="en-US" smtClean="0"/>
              <a:t>1/20/2026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E240572-BF6E-46FB-9A29-E93D82FC2F96}" type="slidenum">
              <a:rPr lang="en-US" smtClean="0"/>
              <a:t>‹#›</a:t>
            </a:fld>
            <a:endParaRPr lang="en-US"/>
          </a:p>
        </p:txBody>
      </p:sp>
      <p:sp>
        <p:nvSpPr>
          <p:cNvPr id="8" name="Content Placeholder 2"/>
          <p:cNvSpPr>
            <a:spLocks noGrp="1"/>
          </p:cNvSpPr>
          <p:nvPr>
            <p:ph idx="13"/>
          </p:nvPr>
        </p:nvSpPr>
        <p:spPr>
          <a:xfrm>
            <a:off x="576000" y="1368000"/>
            <a:ext cx="11040000" cy="2340000"/>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9" name="Content Placeholder 2"/>
          <p:cNvSpPr>
            <a:spLocks noGrp="1"/>
          </p:cNvSpPr>
          <p:nvPr>
            <p:ph idx="14"/>
          </p:nvPr>
        </p:nvSpPr>
        <p:spPr>
          <a:xfrm>
            <a:off x="6240002" y="3924000"/>
            <a:ext cx="5375999" cy="2340000"/>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10" name="Content Placeholder 2"/>
          <p:cNvSpPr>
            <a:spLocks noGrp="1"/>
          </p:cNvSpPr>
          <p:nvPr>
            <p:ph idx="15"/>
          </p:nvPr>
        </p:nvSpPr>
        <p:spPr>
          <a:xfrm>
            <a:off x="576002" y="3924000"/>
            <a:ext cx="5375999" cy="2340000"/>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Tree>
    <p:extLst>
      <p:ext uri="{BB962C8B-B14F-4D97-AF65-F5344CB8AC3E}">
        <p14:creationId xmlns:p14="http://schemas.microsoft.com/office/powerpoint/2010/main" val="200112729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1 + 2 Inhalte untereinander (1:3)">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a:t>Mastertitelformat bearbeiten</a:t>
            </a:r>
            <a:endParaRPr lang="en-US"/>
          </a:p>
        </p:txBody>
      </p:sp>
      <p:sp>
        <p:nvSpPr>
          <p:cNvPr id="3" name="Content Placeholder 2"/>
          <p:cNvSpPr>
            <a:spLocks noGrp="1"/>
          </p:cNvSpPr>
          <p:nvPr>
            <p:ph idx="1"/>
          </p:nvPr>
        </p:nvSpPr>
        <p:spPr>
          <a:xfrm>
            <a:off x="576000" y="1368000"/>
            <a:ext cx="11040000" cy="1260000"/>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4" name="Date Placeholder 3"/>
          <p:cNvSpPr>
            <a:spLocks noGrp="1"/>
          </p:cNvSpPr>
          <p:nvPr>
            <p:ph type="dt" sz="half" idx="10"/>
          </p:nvPr>
        </p:nvSpPr>
        <p:spPr>
          <a:xfrm>
            <a:off x="1803610" y="6480000"/>
            <a:ext cx="1813687" cy="306000"/>
          </a:xfrm>
          <a:prstGeom prst="rect">
            <a:avLst/>
          </a:prstGeom>
        </p:spPr>
        <p:txBody>
          <a:bodyPr/>
          <a:lstStyle/>
          <a:p>
            <a:fld id="{B3FFA636-6606-4BAD-868E-BFC6E08B62D3}" type="datetime1">
              <a:rPr lang="en-US" smtClean="0"/>
              <a:t>1/20/2026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E240572-BF6E-46FB-9A29-E93D82FC2F96}" type="slidenum">
              <a:rPr lang="en-US" smtClean="0"/>
              <a:t>‹#›</a:t>
            </a:fld>
            <a:endParaRPr lang="en-US"/>
          </a:p>
        </p:txBody>
      </p:sp>
      <p:sp>
        <p:nvSpPr>
          <p:cNvPr id="8" name="Content Placeholder 2"/>
          <p:cNvSpPr>
            <a:spLocks noGrp="1"/>
          </p:cNvSpPr>
          <p:nvPr>
            <p:ph idx="13"/>
          </p:nvPr>
        </p:nvSpPr>
        <p:spPr>
          <a:xfrm>
            <a:off x="576002" y="2844000"/>
            <a:ext cx="5375999" cy="3420000"/>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9" name="Content Placeholder 2"/>
          <p:cNvSpPr>
            <a:spLocks noGrp="1"/>
          </p:cNvSpPr>
          <p:nvPr>
            <p:ph idx="14"/>
          </p:nvPr>
        </p:nvSpPr>
        <p:spPr>
          <a:xfrm>
            <a:off x="6240001" y="2844000"/>
            <a:ext cx="5375999" cy="3420000"/>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Tree>
    <p:extLst>
      <p:ext uri="{BB962C8B-B14F-4D97-AF65-F5344CB8AC3E}">
        <p14:creationId xmlns:p14="http://schemas.microsoft.com/office/powerpoint/2010/main" val="274349380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1 + 2 Inhalte untereinander mit Überschrif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a:t>Mastertitelformat bearbeiten</a:t>
            </a:r>
            <a:endParaRPr lang="en-US"/>
          </a:p>
        </p:txBody>
      </p:sp>
      <p:sp>
        <p:nvSpPr>
          <p:cNvPr id="3" name="Content Placeholder 2"/>
          <p:cNvSpPr>
            <a:spLocks noGrp="1"/>
          </p:cNvSpPr>
          <p:nvPr>
            <p:ph idx="1"/>
          </p:nvPr>
        </p:nvSpPr>
        <p:spPr>
          <a:xfrm>
            <a:off x="576000" y="1368000"/>
            <a:ext cx="11040000" cy="1260000"/>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4" name="Date Placeholder 3"/>
          <p:cNvSpPr>
            <a:spLocks noGrp="1"/>
          </p:cNvSpPr>
          <p:nvPr>
            <p:ph type="dt" sz="half" idx="10"/>
          </p:nvPr>
        </p:nvSpPr>
        <p:spPr>
          <a:xfrm>
            <a:off x="1803610" y="6480000"/>
            <a:ext cx="1813687" cy="306000"/>
          </a:xfrm>
          <a:prstGeom prst="rect">
            <a:avLst/>
          </a:prstGeom>
        </p:spPr>
        <p:txBody>
          <a:bodyPr/>
          <a:lstStyle/>
          <a:p>
            <a:fld id="{20F76A3F-15A2-432F-BADB-875C6CB431AF}" type="datetime1">
              <a:rPr lang="en-US" smtClean="0"/>
              <a:t>1/20/2026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E240572-BF6E-46FB-9A29-E93D82FC2F96}" type="slidenum">
              <a:rPr lang="en-US" smtClean="0"/>
              <a:t>‹#›</a:t>
            </a:fld>
            <a:endParaRPr lang="en-US"/>
          </a:p>
        </p:txBody>
      </p:sp>
      <p:sp>
        <p:nvSpPr>
          <p:cNvPr id="8" name="Content Placeholder 2"/>
          <p:cNvSpPr>
            <a:spLocks noGrp="1"/>
          </p:cNvSpPr>
          <p:nvPr>
            <p:ph idx="13"/>
          </p:nvPr>
        </p:nvSpPr>
        <p:spPr>
          <a:xfrm>
            <a:off x="576002" y="3708001"/>
            <a:ext cx="5375999" cy="255599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9" name="Content Placeholder 2"/>
          <p:cNvSpPr>
            <a:spLocks noGrp="1"/>
          </p:cNvSpPr>
          <p:nvPr>
            <p:ph idx="14"/>
          </p:nvPr>
        </p:nvSpPr>
        <p:spPr>
          <a:xfrm>
            <a:off x="6240001" y="3708000"/>
            <a:ext cx="5375999" cy="255599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12" name="Text Placeholder 2"/>
          <p:cNvSpPr>
            <a:spLocks noGrp="1"/>
          </p:cNvSpPr>
          <p:nvPr>
            <p:ph type="body" idx="15"/>
          </p:nvPr>
        </p:nvSpPr>
        <p:spPr>
          <a:xfrm>
            <a:off x="576000" y="2844000"/>
            <a:ext cx="5376000" cy="648000"/>
          </a:xfrm>
        </p:spPr>
        <p:txBody>
          <a:bodyPr anchor="t"/>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
        <p:nvSpPr>
          <p:cNvPr id="13" name="Text Placeholder 2"/>
          <p:cNvSpPr>
            <a:spLocks noGrp="1"/>
          </p:cNvSpPr>
          <p:nvPr>
            <p:ph type="body" idx="17"/>
          </p:nvPr>
        </p:nvSpPr>
        <p:spPr>
          <a:xfrm>
            <a:off x="6240000" y="2844000"/>
            <a:ext cx="5376000" cy="648000"/>
          </a:xfrm>
        </p:spPr>
        <p:txBody>
          <a:bodyPr anchor="t"/>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Tree>
    <p:extLst>
      <p:ext uri="{BB962C8B-B14F-4D97-AF65-F5344CB8AC3E}">
        <p14:creationId xmlns:p14="http://schemas.microsoft.com/office/powerpoint/2010/main" val="245986348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1 + 2 Inhalte untereinander mit BUZ">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a:t>Mastertitelformat bearbeiten</a:t>
            </a:r>
            <a:endParaRPr lang="en-US"/>
          </a:p>
        </p:txBody>
      </p:sp>
      <p:sp>
        <p:nvSpPr>
          <p:cNvPr id="3" name="Content Placeholder 2"/>
          <p:cNvSpPr>
            <a:spLocks noGrp="1"/>
          </p:cNvSpPr>
          <p:nvPr>
            <p:ph idx="1"/>
          </p:nvPr>
        </p:nvSpPr>
        <p:spPr>
          <a:xfrm>
            <a:off x="576000" y="1368000"/>
            <a:ext cx="11040000" cy="1260000"/>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4" name="Date Placeholder 3"/>
          <p:cNvSpPr>
            <a:spLocks noGrp="1"/>
          </p:cNvSpPr>
          <p:nvPr>
            <p:ph type="dt" sz="half" idx="10"/>
          </p:nvPr>
        </p:nvSpPr>
        <p:spPr>
          <a:xfrm>
            <a:off x="1803610" y="6480000"/>
            <a:ext cx="1813687" cy="306000"/>
          </a:xfrm>
          <a:prstGeom prst="rect">
            <a:avLst/>
          </a:prstGeom>
        </p:spPr>
        <p:txBody>
          <a:bodyPr/>
          <a:lstStyle/>
          <a:p>
            <a:fld id="{1732566B-4314-4AFE-B347-D9530D937F47}" type="datetime1">
              <a:rPr lang="en-US" smtClean="0"/>
              <a:t>1/20/2026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E240572-BF6E-46FB-9A29-E93D82FC2F96}" type="slidenum">
              <a:rPr lang="en-US" smtClean="0"/>
              <a:t>‹#›</a:t>
            </a:fld>
            <a:endParaRPr lang="en-US"/>
          </a:p>
        </p:txBody>
      </p:sp>
      <p:sp>
        <p:nvSpPr>
          <p:cNvPr id="8" name="Content Placeholder 2"/>
          <p:cNvSpPr>
            <a:spLocks noGrp="1"/>
          </p:cNvSpPr>
          <p:nvPr>
            <p:ph idx="13"/>
          </p:nvPr>
        </p:nvSpPr>
        <p:spPr>
          <a:xfrm>
            <a:off x="576002" y="2844000"/>
            <a:ext cx="5375999" cy="255599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9" name="Content Placeholder 2"/>
          <p:cNvSpPr>
            <a:spLocks noGrp="1"/>
          </p:cNvSpPr>
          <p:nvPr>
            <p:ph idx="14"/>
          </p:nvPr>
        </p:nvSpPr>
        <p:spPr>
          <a:xfrm>
            <a:off x="6240001" y="2844000"/>
            <a:ext cx="5375999" cy="255599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12" name="Text Placeholder 2"/>
          <p:cNvSpPr>
            <a:spLocks noGrp="1"/>
          </p:cNvSpPr>
          <p:nvPr>
            <p:ph type="body" idx="15"/>
          </p:nvPr>
        </p:nvSpPr>
        <p:spPr>
          <a:xfrm>
            <a:off x="576000" y="5615999"/>
            <a:ext cx="5376000" cy="648000"/>
          </a:xfrm>
        </p:spPr>
        <p:txBody>
          <a:bodyPr anchor="t"/>
          <a:lstStyle>
            <a:lvl1pPr marL="0" indent="0">
              <a:buNone/>
              <a:defRPr sz="1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
        <p:nvSpPr>
          <p:cNvPr id="13" name="Text Placeholder 2"/>
          <p:cNvSpPr>
            <a:spLocks noGrp="1"/>
          </p:cNvSpPr>
          <p:nvPr>
            <p:ph type="body" idx="17"/>
          </p:nvPr>
        </p:nvSpPr>
        <p:spPr>
          <a:xfrm>
            <a:off x="6240000" y="5615999"/>
            <a:ext cx="5376000" cy="648000"/>
          </a:xfrm>
        </p:spPr>
        <p:txBody>
          <a:bodyPr anchor="t"/>
          <a:lstStyle>
            <a:lvl1pPr marL="0" indent="0">
              <a:buNone/>
              <a:defRPr sz="1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Tree>
    <p:extLst>
      <p:ext uri="{BB962C8B-B14F-4D97-AF65-F5344CB8AC3E}">
        <p14:creationId xmlns:p14="http://schemas.microsoft.com/office/powerpoint/2010/main" val="85480708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 preserve="1">
  <p:cSld name="2 + 1 Inhalte untereinander (3:1)">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a:t>Mastertitelformat bearbeiten</a:t>
            </a:r>
            <a:endParaRPr lang="en-US"/>
          </a:p>
        </p:txBody>
      </p:sp>
      <p:sp>
        <p:nvSpPr>
          <p:cNvPr id="3" name="Content Placeholder 2"/>
          <p:cNvSpPr>
            <a:spLocks noGrp="1"/>
          </p:cNvSpPr>
          <p:nvPr>
            <p:ph idx="1"/>
          </p:nvPr>
        </p:nvSpPr>
        <p:spPr>
          <a:xfrm>
            <a:off x="576000" y="5004000"/>
            <a:ext cx="11040000" cy="1260000"/>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4" name="Date Placeholder 3"/>
          <p:cNvSpPr>
            <a:spLocks noGrp="1"/>
          </p:cNvSpPr>
          <p:nvPr>
            <p:ph type="dt" sz="half" idx="10"/>
          </p:nvPr>
        </p:nvSpPr>
        <p:spPr>
          <a:xfrm>
            <a:off x="1803610" y="6480000"/>
            <a:ext cx="1813687" cy="306000"/>
          </a:xfrm>
          <a:prstGeom prst="rect">
            <a:avLst/>
          </a:prstGeom>
        </p:spPr>
        <p:txBody>
          <a:bodyPr/>
          <a:lstStyle/>
          <a:p>
            <a:fld id="{36CDAF18-15DD-45B6-B9DF-F7DCA916423E}" type="datetime1">
              <a:rPr lang="en-US" smtClean="0"/>
              <a:t>1/20/2026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E240572-BF6E-46FB-9A29-E93D82FC2F96}" type="slidenum">
              <a:rPr lang="en-US" smtClean="0"/>
              <a:t>‹#›</a:t>
            </a:fld>
            <a:endParaRPr lang="en-US"/>
          </a:p>
        </p:txBody>
      </p:sp>
      <p:sp>
        <p:nvSpPr>
          <p:cNvPr id="8" name="Content Placeholder 2"/>
          <p:cNvSpPr>
            <a:spLocks noGrp="1"/>
          </p:cNvSpPr>
          <p:nvPr>
            <p:ph idx="13"/>
          </p:nvPr>
        </p:nvSpPr>
        <p:spPr>
          <a:xfrm>
            <a:off x="576002" y="1368000"/>
            <a:ext cx="5375999" cy="3420000"/>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9" name="Content Placeholder 2"/>
          <p:cNvSpPr>
            <a:spLocks noGrp="1"/>
          </p:cNvSpPr>
          <p:nvPr>
            <p:ph idx="14"/>
          </p:nvPr>
        </p:nvSpPr>
        <p:spPr>
          <a:xfrm>
            <a:off x="6240001" y="1368000"/>
            <a:ext cx="5375999" cy="3420000"/>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Tree>
    <p:extLst>
      <p:ext uri="{BB962C8B-B14F-4D97-AF65-F5344CB8AC3E}">
        <p14:creationId xmlns:p14="http://schemas.microsoft.com/office/powerpoint/2010/main" val="143010037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2+ 1 Inhalte untereinander mit Überschrif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a:t>Mastertitelformat bearbeiten</a:t>
            </a:r>
            <a:endParaRPr lang="en-US"/>
          </a:p>
        </p:txBody>
      </p:sp>
      <p:sp>
        <p:nvSpPr>
          <p:cNvPr id="3" name="Content Placeholder 2"/>
          <p:cNvSpPr>
            <a:spLocks noGrp="1"/>
          </p:cNvSpPr>
          <p:nvPr>
            <p:ph idx="1"/>
          </p:nvPr>
        </p:nvSpPr>
        <p:spPr>
          <a:xfrm>
            <a:off x="576000" y="5003998"/>
            <a:ext cx="11040000" cy="1260000"/>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4" name="Date Placeholder 3"/>
          <p:cNvSpPr>
            <a:spLocks noGrp="1"/>
          </p:cNvSpPr>
          <p:nvPr>
            <p:ph type="dt" sz="half" idx="10"/>
          </p:nvPr>
        </p:nvSpPr>
        <p:spPr>
          <a:xfrm>
            <a:off x="1803610" y="6480000"/>
            <a:ext cx="1813687" cy="306000"/>
          </a:xfrm>
          <a:prstGeom prst="rect">
            <a:avLst/>
          </a:prstGeom>
        </p:spPr>
        <p:txBody>
          <a:bodyPr/>
          <a:lstStyle/>
          <a:p>
            <a:fld id="{D7290558-EBEB-4914-A55A-47769905E40B}" type="datetime1">
              <a:rPr lang="en-US" smtClean="0"/>
              <a:t>1/20/2026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E240572-BF6E-46FB-9A29-E93D82FC2F96}" type="slidenum">
              <a:rPr lang="en-US" smtClean="0"/>
              <a:t>‹#›</a:t>
            </a:fld>
            <a:endParaRPr lang="en-US"/>
          </a:p>
        </p:txBody>
      </p:sp>
      <p:sp>
        <p:nvSpPr>
          <p:cNvPr id="8" name="Content Placeholder 2"/>
          <p:cNvSpPr>
            <a:spLocks noGrp="1"/>
          </p:cNvSpPr>
          <p:nvPr>
            <p:ph idx="13"/>
          </p:nvPr>
        </p:nvSpPr>
        <p:spPr>
          <a:xfrm>
            <a:off x="576002" y="2231998"/>
            <a:ext cx="5375999" cy="255599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9" name="Content Placeholder 2"/>
          <p:cNvSpPr>
            <a:spLocks noGrp="1"/>
          </p:cNvSpPr>
          <p:nvPr>
            <p:ph idx="14"/>
          </p:nvPr>
        </p:nvSpPr>
        <p:spPr>
          <a:xfrm>
            <a:off x="6240001" y="2231997"/>
            <a:ext cx="5375999" cy="255599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12" name="Text Placeholder 2"/>
          <p:cNvSpPr>
            <a:spLocks noGrp="1"/>
          </p:cNvSpPr>
          <p:nvPr>
            <p:ph type="body" idx="15"/>
          </p:nvPr>
        </p:nvSpPr>
        <p:spPr>
          <a:xfrm>
            <a:off x="576000" y="1367997"/>
            <a:ext cx="5376000" cy="648000"/>
          </a:xfrm>
        </p:spPr>
        <p:txBody>
          <a:bodyPr anchor="t"/>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
        <p:nvSpPr>
          <p:cNvPr id="13" name="Text Placeholder 2"/>
          <p:cNvSpPr>
            <a:spLocks noGrp="1"/>
          </p:cNvSpPr>
          <p:nvPr>
            <p:ph type="body" idx="17"/>
          </p:nvPr>
        </p:nvSpPr>
        <p:spPr>
          <a:xfrm>
            <a:off x="6240000" y="1367997"/>
            <a:ext cx="5376000" cy="648000"/>
          </a:xfrm>
        </p:spPr>
        <p:txBody>
          <a:bodyPr anchor="t"/>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Tree>
    <p:extLst>
      <p:ext uri="{BB962C8B-B14F-4D97-AF65-F5344CB8AC3E}">
        <p14:creationId xmlns:p14="http://schemas.microsoft.com/office/powerpoint/2010/main" val="227071845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2 + 1 Inhalte untereinander mit BUZ">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a:t>Mastertitelformat bearbeiten</a:t>
            </a:r>
            <a:endParaRPr lang="en-US"/>
          </a:p>
        </p:txBody>
      </p:sp>
      <p:sp>
        <p:nvSpPr>
          <p:cNvPr id="3" name="Content Placeholder 2"/>
          <p:cNvSpPr>
            <a:spLocks noGrp="1"/>
          </p:cNvSpPr>
          <p:nvPr>
            <p:ph idx="1"/>
          </p:nvPr>
        </p:nvSpPr>
        <p:spPr>
          <a:xfrm>
            <a:off x="576000" y="5004000"/>
            <a:ext cx="11040000" cy="1260000"/>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4" name="Date Placeholder 3"/>
          <p:cNvSpPr>
            <a:spLocks noGrp="1"/>
          </p:cNvSpPr>
          <p:nvPr>
            <p:ph type="dt" sz="half" idx="10"/>
          </p:nvPr>
        </p:nvSpPr>
        <p:spPr>
          <a:xfrm>
            <a:off x="1803610" y="6480000"/>
            <a:ext cx="1813687" cy="306000"/>
          </a:xfrm>
          <a:prstGeom prst="rect">
            <a:avLst/>
          </a:prstGeom>
        </p:spPr>
        <p:txBody>
          <a:bodyPr/>
          <a:lstStyle/>
          <a:p>
            <a:fld id="{FF295D99-6126-48AE-A3CB-FB6F372E0615}" type="datetime1">
              <a:rPr lang="en-US" smtClean="0"/>
              <a:t>1/20/2026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E240572-BF6E-46FB-9A29-E93D82FC2F96}" type="slidenum">
              <a:rPr lang="en-US" smtClean="0"/>
              <a:t>‹#›</a:t>
            </a:fld>
            <a:endParaRPr lang="en-US"/>
          </a:p>
        </p:txBody>
      </p:sp>
      <p:sp>
        <p:nvSpPr>
          <p:cNvPr id="8" name="Content Placeholder 2"/>
          <p:cNvSpPr>
            <a:spLocks noGrp="1"/>
          </p:cNvSpPr>
          <p:nvPr>
            <p:ph idx="13"/>
          </p:nvPr>
        </p:nvSpPr>
        <p:spPr>
          <a:xfrm>
            <a:off x="576002" y="1368000"/>
            <a:ext cx="5375999" cy="255599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9" name="Content Placeholder 2"/>
          <p:cNvSpPr>
            <a:spLocks noGrp="1"/>
          </p:cNvSpPr>
          <p:nvPr>
            <p:ph idx="14"/>
          </p:nvPr>
        </p:nvSpPr>
        <p:spPr>
          <a:xfrm>
            <a:off x="6240001" y="1368000"/>
            <a:ext cx="5375999" cy="255599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12" name="Text Placeholder 2"/>
          <p:cNvSpPr>
            <a:spLocks noGrp="1"/>
          </p:cNvSpPr>
          <p:nvPr>
            <p:ph type="body" idx="15"/>
          </p:nvPr>
        </p:nvSpPr>
        <p:spPr>
          <a:xfrm>
            <a:off x="576000" y="4139999"/>
            <a:ext cx="5376000" cy="648000"/>
          </a:xfrm>
        </p:spPr>
        <p:txBody>
          <a:bodyPr anchor="t"/>
          <a:lstStyle>
            <a:lvl1pPr marL="0" indent="0">
              <a:buNone/>
              <a:defRPr sz="1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
        <p:nvSpPr>
          <p:cNvPr id="13" name="Text Placeholder 2"/>
          <p:cNvSpPr>
            <a:spLocks noGrp="1"/>
          </p:cNvSpPr>
          <p:nvPr>
            <p:ph type="body" idx="17"/>
          </p:nvPr>
        </p:nvSpPr>
        <p:spPr>
          <a:xfrm>
            <a:off x="6240000" y="4139999"/>
            <a:ext cx="5376000" cy="648000"/>
          </a:xfrm>
        </p:spPr>
        <p:txBody>
          <a:bodyPr anchor="t"/>
          <a:lstStyle>
            <a:lvl1pPr marL="0" indent="0">
              <a:buNone/>
              <a:defRPr sz="1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Tree>
    <p:extLst>
      <p:ext uri="{BB962C8B-B14F-4D97-AF65-F5344CB8AC3E}">
        <p14:creationId xmlns:p14="http://schemas.microsoft.com/office/powerpoint/2010/main" val="48746141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elfolie 2">
    <p:spTree>
      <p:nvGrpSpPr>
        <p:cNvPr id="1" name=""/>
        <p:cNvGrpSpPr/>
        <p:nvPr/>
      </p:nvGrpSpPr>
      <p:grpSpPr>
        <a:xfrm>
          <a:off x="0" y="0"/>
          <a:ext cx="0" cy="0"/>
          <a:chOff x="0" y="0"/>
          <a:chExt cx="0" cy="0"/>
        </a:xfrm>
      </p:grpSpPr>
      <p:pic>
        <p:nvPicPr>
          <p:cNvPr id="11" name="Bild 10"/>
          <p:cNvPicPr>
            <a:picLocks noChangeAspect="1"/>
          </p:cNvPicPr>
          <p:nvPr/>
        </p:nvPicPr>
        <p:blipFill>
          <a:blip r:embed="rId2"/>
          <a:stretch>
            <a:fillRect/>
          </a:stretch>
        </p:blipFill>
        <p:spPr>
          <a:xfrm>
            <a:off x="0" y="0"/>
            <a:ext cx="12192000" cy="6858000"/>
          </a:xfrm>
          <a:prstGeom prst="rect">
            <a:avLst/>
          </a:prstGeom>
        </p:spPr>
      </p:pic>
      <p:sp>
        <p:nvSpPr>
          <p:cNvPr id="2" name="Title 1"/>
          <p:cNvSpPr>
            <a:spLocks noGrp="1"/>
          </p:cNvSpPr>
          <p:nvPr>
            <p:ph type="ctrTitle"/>
          </p:nvPr>
        </p:nvSpPr>
        <p:spPr>
          <a:xfrm>
            <a:off x="1320000" y="3560400"/>
            <a:ext cx="9345600" cy="1144800"/>
          </a:xfrm>
        </p:spPr>
        <p:txBody>
          <a:bodyPr anchor="t">
            <a:noAutofit/>
          </a:bodyPr>
          <a:lstStyle>
            <a:lvl1pPr algn="l">
              <a:lnSpc>
                <a:spcPct val="100000"/>
              </a:lnSpc>
              <a:defRPr sz="2800"/>
            </a:lvl1pPr>
          </a:lstStyle>
          <a:p>
            <a:r>
              <a:rPr lang="de-DE"/>
              <a:t>Mastertitelformat bearbeiten</a:t>
            </a:r>
            <a:endParaRPr lang="en-US"/>
          </a:p>
        </p:txBody>
      </p:sp>
      <p:sp>
        <p:nvSpPr>
          <p:cNvPr id="17" name="Textplatzhalter 15"/>
          <p:cNvSpPr>
            <a:spLocks noGrp="1"/>
          </p:cNvSpPr>
          <p:nvPr>
            <p:ph type="body" sz="quarter" idx="11" hasCustomPrompt="1"/>
          </p:nvPr>
        </p:nvSpPr>
        <p:spPr>
          <a:xfrm>
            <a:off x="1320000" y="3013201"/>
            <a:ext cx="9336000" cy="435601"/>
          </a:xfrm>
        </p:spPr>
        <p:txBody>
          <a:bodyPr/>
          <a:lstStyle>
            <a:lvl1pPr marL="0" indent="0">
              <a:buNone/>
              <a:defRPr sz="1800"/>
            </a:lvl1pPr>
            <a:lvl2pPr marL="457200" indent="0">
              <a:buNone/>
              <a:defRPr/>
            </a:lvl2pPr>
            <a:lvl3pPr marL="914400" indent="0">
              <a:buNone/>
              <a:defRPr/>
            </a:lvl3pPr>
            <a:lvl4pPr marL="1371600" indent="0">
              <a:buNone/>
              <a:defRPr/>
            </a:lvl4pPr>
            <a:lvl5pPr marL="1828800" indent="0">
              <a:buNone/>
              <a:defRPr/>
            </a:lvl5pPr>
          </a:lstStyle>
          <a:p>
            <a:pPr lvl="0"/>
            <a:r>
              <a:rPr lang="de-DE"/>
              <a:t>Kopfzeile</a:t>
            </a:r>
          </a:p>
        </p:txBody>
      </p:sp>
      <p:sp>
        <p:nvSpPr>
          <p:cNvPr id="5" name="Inhaltsplatzhalter 4"/>
          <p:cNvSpPr>
            <a:spLocks noGrp="1"/>
          </p:cNvSpPr>
          <p:nvPr>
            <p:ph sz="quarter" idx="12" hasCustomPrompt="1"/>
          </p:nvPr>
        </p:nvSpPr>
        <p:spPr>
          <a:xfrm>
            <a:off x="1320000" y="4856401"/>
            <a:ext cx="9345600" cy="1447199"/>
          </a:xfrm>
        </p:spPr>
        <p:txBody>
          <a:bodyPr/>
          <a:lstStyle>
            <a:lvl1pPr marL="0" indent="0">
              <a:lnSpc>
                <a:spcPct val="100000"/>
              </a:lnSpc>
              <a:buNone/>
              <a:defRPr sz="1800"/>
            </a:lvl1pPr>
          </a:lstStyle>
          <a:p>
            <a:pPr lvl="0"/>
            <a:r>
              <a:rPr lang="de-DE"/>
              <a:t>Master-Untertitelformat bearbeiten</a:t>
            </a:r>
          </a:p>
        </p:txBody>
      </p:sp>
    </p:spTree>
    <p:extLst>
      <p:ext uri="{BB962C8B-B14F-4D97-AF65-F5344CB8AC3E}">
        <p14:creationId xmlns:p14="http://schemas.microsoft.com/office/powerpoint/2010/main" val="306884959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1 + 3 Inhalte untereinander mit BUZ">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a:t>Mastertitelformat bearbeiten</a:t>
            </a:r>
            <a:endParaRPr lang="en-US"/>
          </a:p>
        </p:txBody>
      </p:sp>
      <p:sp>
        <p:nvSpPr>
          <p:cNvPr id="3" name="Content Placeholder 2"/>
          <p:cNvSpPr>
            <a:spLocks noGrp="1"/>
          </p:cNvSpPr>
          <p:nvPr>
            <p:ph idx="1"/>
          </p:nvPr>
        </p:nvSpPr>
        <p:spPr>
          <a:xfrm>
            <a:off x="576000" y="1368000"/>
            <a:ext cx="11040000" cy="1260000"/>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4" name="Date Placeholder 3"/>
          <p:cNvSpPr>
            <a:spLocks noGrp="1"/>
          </p:cNvSpPr>
          <p:nvPr>
            <p:ph type="dt" sz="half" idx="10"/>
          </p:nvPr>
        </p:nvSpPr>
        <p:spPr>
          <a:xfrm>
            <a:off x="1803610" y="6480000"/>
            <a:ext cx="1813687" cy="306000"/>
          </a:xfrm>
          <a:prstGeom prst="rect">
            <a:avLst/>
          </a:prstGeom>
        </p:spPr>
        <p:txBody>
          <a:bodyPr/>
          <a:lstStyle/>
          <a:p>
            <a:fld id="{BCD25790-0612-4AA2-B5BE-85327DEFEF8C}" type="datetime1">
              <a:rPr lang="en-US" smtClean="0"/>
              <a:t>1/20/2026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E240572-BF6E-46FB-9A29-E93D82FC2F96}" type="slidenum">
              <a:rPr lang="en-US" smtClean="0"/>
              <a:t>‹#›</a:t>
            </a:fld>
            <a:endParaRPr lang="en-US"/>
          </a:p>
        </p:txBody>
      </p:sp>
      <p:sp>
        <p:nvSpPr>
          <p:cNvPr id="8" name="Content Placeholder 2"/>
          <p:cNvSpPr>
            <a:spLocks noGrp="1"/>
          </p:cNvSpPr>
          <p:nvPr>
            <p:ph idx="13"/>
          </p:nvPr>
        </p:nvSpPr>
        <p:spPr>
          <a:xfrm>
            <a:off x="576001" y="2844000"/>
            <a:ext cx="3456000" cy="255599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9" name="Content Placeholder 2"/>
          <p:cNvSpPr>
            <a:spLocks noGrp="1"/>
          </p:cNvSpPr>
          <p:nvPr>
            <p:ph idx="14"/>
          </p:nvPr>
        </p:nvSpPr>
        <p:spPr>
          <a:xfrm>
            <a:off x="8160000" y="2844000"/>
            <a:ext cx="3456000" cy="255599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12" name="Text Placeholder 2"/>
          <p:cNvSpPr>
            <a:spLocks noGrp="1"/>
          </p:cNvSpPr>
          <p:nvPr>
            <p:ph type="body" idx="15"/>
          </p:nvPr>
        </p:nvSpPr>
        <p:spPr>
          <a:xfrm>
            <a:off x="576000" y="5615999"/>
            <a:ext cx="3456000" cy="648000"/>
          </a:xfrm>
        </p:spPr>
        <p:txBody>
          <a:bodyPr anchor="t"/>
          <a:lstStyle>
            <a:lvl1pPr marL="0" indent="0">
              <a:buNone/>
              <a:defRPr sz="1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
        <p:nvSpPr>
          <p:cNvPr id="13" name="Text Placeholder 2"/>
          <p:cNvSpPr>
            <a:spLocks noGrp="1"/>
          </p:cNvSpPr>
          <p:nvPr>
            <p:ph type="body" idx="17"/>
          </p:nvPr>
        </p:nvSpPr>
        <p:spPr>
          <a:xfrm>
            <a:off x="8160000" y="5615999"/>
            <a:ext cx="3456000" cy="648000"/>
          </a:xfrm>
        </p:spPr>
        <p:txBody>
          <a:bodyPr anchor="t"/>
          <a:lstStyle>
            <a:lvl1pPr marL="0" indent="0">
              <a:buNone/>
              <a:defRPr sz="1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
        <p:nvSpPr>
          <p:cNvPr id="11" name="Content Placeholder 2"/>
          <p:cNvSpPr>
            <a:spLocks noGrp="1"/>
          </p:cNvSpPr>
          <p:nvPr>
            <p:ph idx="18"/>
          </p:nvPr>
        </p:nvSpPr>
        <p:spPr>
          <a:xfrm>
            <a:off x="4367999" y="2844000"/>
            <a:ext cx="3456000" cy="255599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14" name="Text Placeholder 2"/>
          <p:cNvSpPr>
            <a:spLocks noGrp="1"/>
          </p:cNvSpPr>
          <p:nvPr>
            <p:ph type="body" idx="19"/>
          </p:nvPr>
        </p:nvSpPr>
        <p:spPr>
          <a:xfrm>
            <a:off x="4367997" y="5615999"/>
            <a:ext cx="3456000" cy="648000"/>
          </a:xfrm>
        </p:spPr>
        <p:txBody>
          <a:bodyPr anchor="t"/>
          <a:lstStyle>
            <a:lvl1pPr marL="0" indent="0">
              <a:buNone/>
              <a:defRPr sz="1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Tree>
    <p:extLst>
      <p:ext uri="{BB962C8B-B14F-4D97-AF65-F5344CB8AC3E}">
        <p14:creationId xmlns:p14="http://schemas.microsoft.com/office/powerpoint/2010/main" val="252149327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3 + 1 Inhalte untereinander mit BUZ">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a:t>Mastertitelformat bearbeiten</a:t>
            </a:r>
            <a:endParaRPr lang="en-US"/>
          </a:p>
        </p:txBody>
      </p:sp>
      <p:sp>
        <p:nvSpPr>
          <p:cNvPr id="3" name="Content Placeholder 2"/>
          <p:cNvSpPr>
            <a:spLocks noGrp="1"/>
          </p:cNvSpPr>
          <p:nvPr>
            <p:ph idx="1"/>
          </p:nvPr>
        </p:nvSpPr>
        <p:spPr>
          <a:xfrm>
            <a:off x="576000" y="5004000"/>
            <a:ext cx="11040000" cy="1260000"/>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4" name="Date Placeholder 3"/>
          <p:cNvSpPr>
            <a:spLocks noGrp="1"/>
          </p:cNvSpPr>
          <p:nvPr>
            <p:ph type="dt" sz="half" idx="10"/>
          </p:nvPr>
        </p:nvSpPr>
        <p:spPr>
          <a:xfrm>
            <a:off x="1803610" y="6480000"/>
            <a:ext cx="1813687" cy="306000"/>
          </a:xfrm>
          <a:prstGeom prst="rect">
            <a:avLst/>
          </a:prstGeom>
        </p:spPr>
        <p:txBody>
          <a:bodyPr/>
          <a:lstStyle/>
          <a:p>
            <a:fld id="{3477B43F-3924-4CF1-A95B-CD5E407547F2}" type="datetime1">
              <a:rPr lang="en-US" smtClean="0"/>
              <a:t>1/20/2026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E240572-BF6E-46FB-9A29-E93D82FC2F96}" type="slidenum">
              <a:rPr lang="en-US" smtClean="0"/>
              <a:t>‹#›</a:t>
            </a:fld>
            <a:endParaRPr lang="en-US"/>
          </a:p>
        </p:txBody>
      </p:sp>
      <p:sp>
        <p:nvSpPr>
          <p:cNvPr id="8" name="Content Placeholder 2"/>
          <p:cNvSpPr>
            <a:spLocks noGrp="1"/>
          </p:cNvSpPr>
          <p:nvPr>
            <p:ph idx="13"/>
          </p:nvPr>
        </p:nvSpPr>
        <p:spPr>
          <a:xfrm>
            <a:off x="576001" y="1368000"/>
            <a:ext cx="3456000" cy="255599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9" name="Content Placeholder 2"/>
          <p:cNvSpPr>
            <a:spLocks noGrp="1"/>
          </p:cNvSpPr>
          <p:nvPr>
            <p:ph idx="14"/>
          </p:nvPr>
        </p:nvSpPr>
        <p:spPr>
          <a:xfrm>
            <a:off x="8160000" y="1368000"/>
            <a:ext cx="3456000" cy="255599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12" name="Text Placeholder 2"/>
          <p:cNvSpPr>
            <a:spLocks noGrp="1"/>
          </p:cNvSpPr>
          <p:nvPr>
            <p:ph type="body" idx="15"/>
          </p:nvPr>
        </p:nvSpPr>
        <p:spPr>
          <a:xfrm>
            <a:off x="576000" y="4139999"/>
            <a:ext cx="3456000" cy="648000"/>
          </a:xfrm>
        </p:spPr>
        <p:txBody>
          <a:bodyPr anchor="t"/>
          <a:lstStyle>
            <a:lvl1pPr marL="0" indent="0">
              <a:buNone/>
              <a:defRPr sz="1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
        <p:nvSpPr>
          <p:cNvPr id="13" name="Text Placeholder 2"/>
          <p:cNvSpPr>
            <a:spLocks noGrp="1"/>
          </p:cNvSpPr>
          <p:nvPr>
            <p:ph type="body" idx="17"/>
          </p:nvPr>
        </p:nvSpPr>
        <p:spPr>
          <a:xfrm>
            <a:off x="8160000" y="4139999"/>
            <a:ext cx="3456000" cy="648000"/>
          </a:xfrm>
        </p:spPr>
        <p:txBody>
          <a:bodyPr anchor="t"/>
          <a:lstStyle>
            <a:lvl1pPr marL="0" indent="0">
              <a:buNone/>
              <a:defRPr sz="1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
        <p:nvSpPr>
          <p:cNvPr id="11" name="Content Placeholder 2"/>
          <p:cNvSpPr>
            <a:spLocks noGrp="1"/>
          </p:cNvSpPr>
          <p:nvPr>
            <p:ph idx="18"/>
          </p:nvPr>
        </p:nvSpPr>
        <p:spPr>
          <a:xfrm>
            <a:off x="4367999" y="1368000"/>
            <a:ext cx="3456000" cy="255599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14" name="Text Placeholder 2"/>
          <p:cNvSpPr>
            <a:spLocks noGrp="1"/>
          </p:cNvSpPr>
          <p:nvPr>
            <p:ph type="body" idx="19"/>
          </p:nvPr>
        </p:nvSpPr>
        <p:spPr>
          <a:xfrm>
            <a:off x="4367997" y="4139999"/>
            <a:ext cx="3456000" cy="648000"/>
          </a:xfrm>
        </p:spPr>
        <p:txBody>
          <a:bodyPr anchor="t"/>
          <a:lstStyle>
            <a:lvl1pPr marL="0" indent="0">
              <a:buNone/>
              <a:defRPr sz="1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Tree>
    <p:extLst>
      <p:ext uri="{BB962C8B-B14F-4D97-AF65-F5344CB8AC3E}">
        <p14:creationId xmlns:p14="http://schemas.microsoft.com/office/powerpoint/2010/main" val="84931609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4 Inhalt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a:t>Mastertitelformat bearbeiten</a:t>
            </a:r>
            <a:endParaRPr lang="en-US"/>
          </a:p>
        </p:txBody>
      </p:sp>
      <p:sp>
        <p:nvSpPr>
          <p:cNvPr id="4" name="Date Placeholder 3"/>
          <p:cNvSpPr>
            <a:spLocks noGrp="1"/>
          </p:cNvSpPr>
          <p:nvPr>
            <p:ph type="dt" sz="half" idx="10"/>
          </p:nvPr>
        </p:nvSpPr>
        <p:spPr>
          <a:xfrm>
            <a:off x="1803610" y="6480000"/>
            <a:ext cx="1813687" cy="306000"/>
          </a:xfrm>
          <a:prstGeom prst="rect">
            <a:avLst/>
          </a:prstGeom>
        </p:spPr>
        <p:txBody>
          <a:bodyPr/>
          <a:lstStyle/>
          <a:p>
            <a:fld id="{D900D9FB-2024-4FE5-A286-5FDEB01CD75F}" type="datetime1">
              <a:rPr lang="en-US" smtClean="0"/>
              <a:t>1/20/2026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E240572-BF6E-46FB-9A29-E93D82FC2F96}" type="slidenum">
              <a:rPr lang="en-US" smtClean="0"/>
              <a:t>‹#›</a:t>
            </a:fld>
            <a:endParaRPr lang="en-US"/>
          </a:p>
        </p:txBody>
      </p:sp>
      <p:sp>
        <p:nvSpPr>
          <p:cNvPr id="8" name="Content Placeholder 2"/>
          <p:cNvSpPr>
            <a:spLocks noGrp="1"/>
          </p:cNvSpPr>
          <p:nvPr>
            <p:ph idx="13"/>
          </p:nvPr>
        </p:nvSpPr>
        <p:spPr>
          <a:xfrm>
            <a:off x="576000" y="1368000"/>
            <a:ext cx="5376000" cy="2340000"/>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9" name="Content Placeholder 2"/>
          <p:cNvSpPr>
            <a:spLocks noGrp="1"/>
          </p:cNvSpPr>
          <p:nvPr>
            <p:ph idx="14"/>
          </p:nvPr>
        </p:nvSpPr>
        <p:spPr>
          <a:xfrm>
            <a:off x="6240002" y="3924000"/>
            <a:ext cx="5375999" cy="2340000"/>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10" name="Content Placeholder 2"/>
          <p:cNvSpPr>
            <a:spLocks noGrp="1"/>
          </p:cNvSpPr>
          <p:nvPr>
            <p:ph idx="15"/>
          </p:nvPr>
        </p:nvSpPr>
        <p:spPr>
          <a:xfrm>
            <a:off x="576002" y="3924000"/>
            <a:ext cx="5375999" cy="2340000"/>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11" name="Content Placeholder 2"/>
          <p:cNvSpPr>
            <a:spLocks noGrp="1"/>
          </p:cNvSpPr>
          <p:nvPr>
            <p:ph idx="16"/>
          </p:nvPr>
        </p:nvSpPr>
        <p:spPr>
          <a:xfrm>
            <a:off x="6240001" y="1368000"/>
            <a:ext cx="5376000" cy="2340000"/>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Tree>
    <p:extLst>
      <p:ext uri="{BB962C8B-B14F-4D97-AF65-F5344CB8AC3E}">
        <p14:creationId xmlns:p14="http://schemas.microsoft.com/office/powerpoint/2010/main" val="409134651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2 + 1 Inhalte nebeneinander">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a:t>Mastertitelformat bearbeiten</a:t>
            </a:r>
            <a:endParaRPr lang="en-US"/>
          </a:p>
        </p:txBody>
      </p:sp>
      <p:sp>
        <p:nvSpPr>
          <p:cNvPr id="4" name="Date Placeholder 3"/>
          <p:cNvSpPr>
            <a:spLocks noGrp="1"/>
          </p:cNvSpPr>
          <p:nvPr>
            <p:ph type="dt" sz="half" idx="10"/>
          </p:nvPr>
        </p:nvSpPr>
        <p:spPr>
          <a:xfrm>
            <a:off x="1803610" y="6480000"/>
            <a:ext cx="1813687" cy="306000"/>
          </a:xfrm>
          <a:prstGeom prst="rect">
            <a:avLst/>
          </a:prstGeom>
        </p:spPr>
        <p:txBody>
          <a:bodyPr/>
          <a:lstStyle/>
          <a:p>
            <a:fld id="{0561E21D-DFE0-4E3E-B987-0C05875EAE5B}" type="datetime1">
              <a:rPr lang="en-US" smtClean="0"/>
              <a:t>1/20/2026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E240572-BF6E-46FB-9A29-E93D82FC2F96}" type="slidenum">
              <a:rPr lang="en-US" smtClean="0"/>
              <a:t>‹#›</a:t>
            </a:fld>
            <a:endParaRPr lang="en-US"/>
          </a:p>
        </p:txBody>
      </p:sp>
      <p:sp>
        <p:nvSpPr>
          <p:cNvPr id="8" name="Content Placeholder 2"/>
          <p:cNvSpPr>
            <a:spLocks noGrp="1"/>
          </p:cNvSpPr>
          <p:nvPr>
            <p:ph idx="13"/>
          </p:nvPr>
        </p:nvSpPr>
        <p:spPr>
          <a:xfrm>
            <a:off x="576000" y="1368000"/>
            <a:ext cx="5376000" cy="2340000"/>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10" name="Content Placeholder 2"/>
          <p:cNvSpPr>
            <a:spLocks noGrp="1"/>
          </p:cNvSpPr>
          <p:nvPr>
            <p:ph idx="15"/>
          </p:nvPr>
        </p:nvSpPr>
        <p:spPr>
          <a:xfrm>
            <a:off x="6240002" y="1368000"/>
            <a:ext cx="5375999" cy="4896000"/>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11" name="Content Placeholder 2"/>
          <p:cNvSpPr>
            <a:spLocks noGrp="1"/>
          </p:cNvSpPr>
          <p:nvPr>
            <p:ph idx="16"/>
          </p:nvPr>
        </p:nvSpPr>
        <p:spPr>
          <a:xfrm>
            <a:off x="576000" y="3924001"/>
            <a:ext cx="5376000" cy="2339999"/>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Tree>
    <p:extLst>
      <p:ext uri="{BB962C8B-B14F-4D97-AF65-F5344CB8AC3E}">
        <p14:creationId xmlns:p14="http://schemas.microsoft.com/office/powerpoint/2010/main" val="464284305"/>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1 + 2 Inhalte nebeneinander">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a:t>Mastertitelformat bearbeiten</a:t>
            </a:r>
            <a:endParaRPr lang="en-US"/>
          </a:p>
        </p:txBody>
      </p:sp>
      <p:sp>
        <p:nvSpPr>
          <p:cNvPr id="4" name="Date Placeholder 3"/>
          <p:cNvSpPr>
            <a:spLocks noGrp="1"/>
          </p:cNvSpPr>
          <p:nvPr>
            <p:ph type="dt" sz="half" idx="10"/>
          </p:nvPr>
        </p:nvSpPr>
        <p:spPr>
          <a:xfrm>
            <a:off x="1803610" y="6480000"/>
            <a:ext cx="1813687" cy="306000"/>
          </a:xfrm>
          <a:prstGeom prst="rect">
            <a:avLst/>
          </a:prstGeom>
        </p:spPr>
        <p:txBody>
          <a:bodyPr/>
          <a:lstStyle/>
          <a:p>
            <a:fld id="{C0766EF9-3882-46C5-92ED-91EB6AD4A53C}" type="datetime1">
              <a:rPr lang="en-US" smtClean="0"/>
              <a:t>1/20/2026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E240572-BF6E-46FB-9A29-E93D82FC2F96}" type="slidenum">
              <a:rPr lang="en-US" smtClean="0"/>
              <a:t>‹#›</a:t>
            </a:fld>
            <a:endParaRPr lang="en-US"/>
          </a:p>
        </p:txBody>
      </p:sp>
      <p:sp>
        <p:nvSpPr>
          <p:cNvPr id="8" name="Content Placeholder 2"/>
          <p:cNvSpPr>
            <a:spLocks noGrp="1"/>
          </p:cNvSpPr>
          <p:nvPr>
            <p:ph idx="13"/>
          </p:nvPr>
        </p:nvSpPr>
        <p:spPr>
          <a:xfrm>
            <a:off x="576000" y="1368000"/>
            <a:ext cx="5376000" cy="4896000"/>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9" name="Content Placeholder 2"/>
          <p:cNvSpPr>
            <a:spLocks noGrp="1"/>
          </p:cNvSpPr>
          <p:nvPr>
            <p:ph idx="14"/>
          </p:nvPr>
        </p:nvSpPr>
        <p:spPr>
          <a:xfrm>
            <a:off x="6240002" y="3924000"/>
            <a:ext cx="5375999" cy="2340000"/>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11" name="Content Placeholder 2"/>
          <p:cNvSpPr>
            <a:spLocks noGrp="1"/>
          </p:cNvSpPr>
          <p:nvPr>
            <p:ph idx="16"/>
          </p:nvPr>
        </p:nvSpPr>
        <p:spPr>
          <a:xfrm>
            <a:off x="6240001" y="1368000"/>
            <a:ext cx="5376000" cy="2340000"/>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Tree>
    <p:extLst>
      <p:ext uri="{BB962C8B-B14F-4D97-AF65-F5344CB8AC3E}">
        <p14:creationId xmlns:p14="http://schemas.microsoft.com/office/powerpoint/2010/main" val="501418120"/>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Vergleich (1:6)">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576000" y="1368000"/>
            <a:ext cx="5376000" cy="648000"/>
          </a:xfrm>
        </p:spPr>
        <p:txBody>
          <a:bodyPr anchor="b"/>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
        <p:nvSpPr>
          <p:cNvPr id="5" name="Text Placeholder 4"/>
          <p:cNvSpPr>
            <a:spLocks noGrp="1"/>
          </p:cNvSpPr>
          <p:nvPr>
            <p:ph type="body" sz="quarter" idx="3"/>
          </p:nvPr>
        </p:nvSpPr>
        <p:spPr>
          <a:xfrm>
            <a:off x="6240001" y="1368000"/>
            <a:ext cx="5375999" cy="648000"/>
          </a:xfrm>
        </p:spPr>
        <p:txBody>
          <a:bodyPr anchor="b"/>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
        <p:nvSpPr>
          <p:cNvPr id="7" name="Date Placeholder 6"/>
          <p:cNvSpPr>
            <a:spLocks noGrp="1"/>
          </p:cNvSpPr>
          <p:nvPr>
            <p:ph type="dt" sz="half" idx="10"/>
          </p:nvPr>
        </p:nvSpPr>
        <p:spPr>
          <a:xfrm>
            <a:off x="1803610" y="6480000"/>
            <a:ext cx="1813687" cy="306000"/>
          </a:xfrm>
          <a:prstGeom prst="rect">
            <a:avLst/>
          </a:prstGeom>
        </p:spPr>
        <p:txBody>
          <a:bodyPr/>
          <a:lstStyle/>
          <a:p>
            <a:fld id="{11CA81AD-959D-4175-A517-23FB092D1D2D}" type="datetime1">
              <a:rPr lang="en-US" smtClean="0"/>
              <a:t>1/20/2026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E240572-BF6E-46FB-9A29-E93D82FC2F96}" type="slidenum">
              <a:rPr lang="en-US" smtClean="0"/>
              <a:t>‹#›</a:t>
            </a:fld>
            <a:endParaRPr lang="en-US"/>
          </a:p>
        </p:txBody>
      </p:sp>
      <p:sp>
        <p:nvSpPr>
          <p:cNvPr id="10" name="Titel 9"/>
          <p:cNvSpPr>
            <a:spLocks noGrp="1"/>
          </p:cNvSpPr>
          <p:nvPr>
            <p:ph type="title"/>
          </p:nvPr>
        </p:nvSpPr>
        <p:spPr/>
        <p:txBody>
          <a:bodyPr/>
          <a:lstStyle/>
          <a:p>
            <a:r>
              <a:rPr lang="de-DE"/>
              <a:t>Mastertitelformat bearbeiten</a:t>
            </a:r>
          </a:p>
        </p:txBody>
      </p:sp>
      <p:sp>
        <p:nvSpPr>
          <p:cNvPr id="11" name="Content Placeholder 2"/>
          <p:cNvSpPr>
            <a:spLocks noGrp="1"/>
          </p:cNvSpPr>
          <p:nvPr>
            <p:ph idx="14"/>
          </p:nvPr>
        </p:nvSpPr>
        <p:spPr>
          <a:xfrm>
            <a:off x="576002" y="2232001"/>
            <a:ext cx="5375999" cy="4031999"/>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12" name="Content Placeholder 2"/>
          <p:cNvSpPr>
            <a:spLocks noGrp="1"/>
          </p:cNvSpPr>
          <p:nvPr>
            <p:ph idx="15"/>
          </p:nvPr>
        </p:nvSpPr>
        <p:spPr>
          <a:xfrm>
            <a:off x="6239999" y="2232001"/>
            <a:ext cx="5375999" cy="4031999"/>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Tree>
    <p:extLst>
      <p:ext uri="{BB962C8B-B14F-4D97-AF65-F5344CB8AC3E}">
        <p14:creationId xmlns:p14="http://schemas.microsoft.com/office/powerpoint/2010/main" val="23187313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p:cSld name="1_Vergleich (6:1)">
    <p:spTree>
      <p:nvGrpSpPr>
        <p:cNvPr id="1" name=""/>
        <p:cNvGrpSpPr/>
        <p:nvPr/>
      </p:nvGrpSpPr>
      <p:grpSpPr>
        <a:xfrm>
          <a:off x="0" y="0"/>
          <a:ext cx="0" cy="0"/>
          <a:chOff x="0" y="0"/>
          <a:chExt cx="0" cy="0"/>
        </a:xfrm>
      </p:grpSpPr>
      <p:sp>
        <p:nvSpPr>
          <p:cNvPr id="12" name="Content Placeholder 2"/>
          <p:cNvSpPr>
            <a:spLocks noGrp="1"/>
          </p:cNvSpPr>
          <p:nvPr>
            <p:ph idx="15"/>
          </p:nvPr>
        </p:nvSpPr>
        <p:spPr>
          <a:xfrm>
            <a:off x="576002" y="1368180"/>
            <a:ext cx="5375999" cy="4031999"/>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3" name="Text Placeholder 2"/>
          <p:cNvSpPr>
            <a:spLocks noGrp="1"/>
          </p:cNvSpPr>
          <p:nvPr>
            <p:ph type="body" idx="1"/>
          </p:nvPr>
        </p:nvSpPr>
        <p:spPr>
          <a:xfrm>
            <a:off x="576000" y="5615999"/>
            <a:ext cx="5376000" cy="648000"/>
          </a:xfrm>
        </p:spPr>
        <p:txBody>
          <a:bodyPr anchor="t"/>
          <a:lstStyle>
            <a:lvl1pPr marL="0" indent="0">
              <a:buNone/>
              <a:defRPr sz="1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
        <p:nvSpPr>
          <p:cNvPr id="7" name="Date Placeholder 6"/>
          <p:cNvSpPr>
            <a:spLocks noGrp="1"/>
          </p:cNvSpPr>
          <p:nvPr>
            <p:ph type="dt" sz="half" idx="10"/>
          </p:nvPr>
        </p:nvSpPr>
        <p:spPr>
          <a:xfrm>
            <a:off x="1803610" y="6480000"/>
            <a:ext cx="1813687" cy="306000"/>
          </a:xfrm>
          <a:prstGeom prst="rect">
            <a:avLst/>
          </a:prstGeom>
        </p:spPr>
        <p:txBody>
          <a:bodyPr/>
          <a:lstStyle/>
          <a:p>
            <a:fld id="{CFCD1478-BDE8-489A-89CD-26F3BB7AD8BD}" type="datetime1">
              <a:rPr lang="en-US" smtClean="0"/>
              <a:t>1/20/2026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E240572-BF6E-46FB-9A29-E93D82FC2F96}" type="slidenum">
              <a:rPr lang="en-US" smtClean="0"/>
              <a:t>‹#›</a:t>
            </a:fld>
            <a:endParaRPr lang="en-US"/>
          </a:p>
        </p:txBody>
      </p:sp>
      <p:sp>
        <p:nvSpPr>
          <p:cNvPr id="10" name="Titel 9"/>
          <p:cNvSpPr>
            <a:spLocks noGrp="1"/>
          </p:cNvSpPr>
          <p:nvPr>
            <p:ph type="title"/>
          </p:nvPr>
        </p:nvSpPr>
        <p:spPr/>
        <p:txBody>
          <a:bodyPr/>
          <a:lstStyle/>
          <a:p>
            <a:r>
              <a:rPr lang="de-DE"/>
              <a:t>Mastertitelformat bearbeiten</a:t>
            </a:r>
          </a:p>
        </p:txBody>
      </p:sp>
      <p:sp>
        <p:nvSpPr>
          <p:cNvPr id="13" name="Content Placeholder 2"/>
          <p:cNvSpPr>
            <a:spLocks noGrp="1"/>
          </p:cNvSpPr>
          <p:nvPr>
            <p:ph idx="16"/>
          </p:nvPr>
        </p:nvSpPr>
        <p:spPr>
          <a:xfrm>
            <a:off x="6240002" y="1368180"/>
            <a:ext cx="5375999" cy="4031999"/>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14" name="Text Placeholder 2"/>
          <p:cNvSpPr>
            <a:spLocks noGrp="1"/>
          </p:cNvSpPr>
          <p:nvPr>
            <p:ph type="body" idx="17"/>
          </p:nvPr>
        </p:nvSpPr>
        <p:spPr>
          <a:xfrm>
            <a:off x="6240000" y="5615999"/>
            <a:ext cx="5376000" cy="648000"/>
          </a:xfrm>
        </p:spPr>
        <p:txBody>
          <a:bodyPr anchor="t"/>
          <a:lstStyle>
            <a:lvl1pPr marL="0" indent="0">
              <a:buNone/>
              <a:defRPr sz="1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Tree>
    <p:extLst>
      <p:ext uri="{BB962C8B-B14F-4D97-AF65-F5344CB8AC3E}">
        <p14:creationId xmlns:p14="http://schemas.microsoft.com/office/powerpoint/2010/main" val="3413583444"/>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a:t>Mastertitelformat bearbeiten</a:t>
            </a:r>
            <a:endParaRPr lang="en-US"/>
          </a:p>
        </p:txBody>
      </p:sp>
      <p:sp>
        <p:nvSpPr>
          <p:cNvPr id="3" name="Date Placeholder 2"/>
          <p:cNvSpPr>
            <a:spLocks noGrp="1"/>
          </p:cNvSpPr>
          <p:nvPr>
            <p:ph type="dt" sz="half" idx="10"/>
          </p:nvPr>
        </p:nvSpPr>
        <p:spPr>
          <a:xfrm>
            <a:off x="1803610" y="6480000"/>
            <a:ext cx="1813687" cy="306000"/>
          </a:xfrm>
          <a:prstGeom prst="rect">
            <a:avLst/>
          </a:prstGeom>
        </p:spPr>
        <p:txBody>
          <a:bodyPr/>
          <a:lstStyle/>
          <a:p>
            <a:fld id="{7D481C9B-7DDC-44FC-97AB-72E3B1AEF588}" type="datetime1">
              <a:rPr lang="en-US" smtClean="0"/>
              <a:t>1/20/2026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E240572-BF6E-46FB-9A29-E93D82FC2F96}" type="slidenum">
              <a:rPr lang="en-US" smtClean="0"/>
              <a:t>‹#›</a:t>
            </a:fld>
            <a:endParaRPr lang="en-US"/>
          </a:p>
        </p:txBody>
      </p:sp>
    </p:spTree>
    <p:extLst>
      <p:ext uri="{BB962C8B-B14F-4D97-AF65-F5344CB8AC3E}">
        <p14:creationId xmlns:p14="http://schemas.microsoft.com/office/powerpoint/2010/main" val="695298230"/>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1803610" y="6480000"/>
            <a:ext cx="1813687" cy="306000"/>
          </a:xfrm>
          <a:prstGeom prst="rect">
            <a:avLst/>
          </a:prstGeom>
        </p:spPr>
        <p:txBody>
          <a:bodyPr/>
          <a:lstStyle/>
          <a:p>
            <a:fld id="{D31837CD-9D4A-4D3D-938B-84825C2CA268}" type="datetime1">
              <a:rPr lang="en-US" smtClean="0"/>
              <a:t>1/20/2026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E240572-BF6E-46FB-9A29-E93D82FC2F96}" type="slidenum">
              <a:rPr lang="en-US" smtClean="0"/>
              <a:t>‹#›</a:t>
            </a:fld>
            <a:endParaRPr lang="en-US"/>
          </a:p>
        </p:txBody>
      </p:sp>
    </p:spTree>
    <p:extLst>
      <p:ext uri="{BB962C8B-B14F-4D97-AF65-F5344CB8AC3E}">
        <p14:creationId xmlns:p14="http://schemas.microsoft.com/office/powerpoint/2010/main" val="164925052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elfolie 3">
    <p:spTree>
      <p:nvGrpSpPr>
        <p:cNvPr id="1" name=""/>
        <p:cNvGrpSpPr/>
        <p:nvPr/>
      </p:nvGrpSpPr>
      <p:grpSpPr>
        <a:xfrm>
          <a:off x="0" y="0"/>
          <a:ext cx="0" cy="0"/>
          <a:chOff x="0" y="0"/>
          <a:chExt cx="0" cy="0"/>
        </a:xfrm>
      </p:grpSpPr>
      <p:pic>
        <p:nvPicPr>
          <p:cNvPr id="11" name="Bild 10"/>
          <p:cNvPicPr>
            <a:picLocks noChangeAspect="1"/>
          </p:cNvPicPr>
          <p:nvPr/>
        </p:nvPicPr>
        <p:blipFill>
          <a:blip r:embed="rId2"/>
          <a:stretch>
            <a:fillRect/>
          </a:stretch>
        </p:blipFill>
        <p:spPr>
          <a:xfrm>
            <a:off x="0" y="0"/>
            <a:ext cx="12192000" cy="6858000"/>
          </a:xfrm>
          <a:prstGeom prst="rect">
            <a:avLst/>
          </a:prstGeom>
        </p:spPr>
      </p:pic>
      <p:sp>
        <p:nvSpPr>
          <p:cNvPr id="2" name="Title 1"/>
          <p:cNvSpPr>
            <a:spLocks noGrp="1"/>
          </p:cNvSpPr>
          <p:nvPr>
            <p:ph type="ctrTitle"/>
          </p:nvPr>
        </p:nvSpPr>
        <p:spPr>
          <a:xfrm>
            <a:off x="1320000" y="3560400"/>
            <a:ext cx="9345600" cy="1144800"/>
          </a:xfrm>
        </p:spPr>
        <p:txBody>
          <a:bodyPr anchor="t">
            <a:noAutofit/>
          </a:bodyPr>
          <a:lstStyle>
            <a:lvl1pPr algn="l">
              <a:lnSpc>
                <a:spcPct val="100000"/>
              </a:lnSpc>
              <a:defRPr sz="2800"/>
            </a:lvl1pPr>
          </a:lstStyle>
          <a:p>
            <a:r>
              <a:rPr lang="de-DE"/>
              <a:t>Mastertitelformat bearbeiten</a:t>
            </a:r>
            <a:endParaRPr lang="en-US"/>
          </a:p>
        </p:txBody>
      </p:sp>
      <p:sp>
        <p:nvSpPr>
          <p:cNvPr id="17" name="Textplatzhalter 15"/>
          <p:cNvSpPr>
            <a:spLocks noGrp="1"/>
          </p:cNvSpPr>
          <p:nvPr>
            <p:ph type="body" sz="quarter" idx="11" hasCustomPrompt="1"/>
          </p:nvPr>
        </p:nvSpPr>
        <p:spPr>
          <a:xfrm>
            <a:off x="1320000" y="3013201"/>
            <a:ext cx="9336000" cy="435601"/>
          </a:xfrm>
        </p:spPr>
        <p:txBody>
          <a:bodyPr/>
          <a:lstStyle>
            <a:lvl1pPr marL="0" indent="0">
              <a:buNone/>
              <a:defRPr sz="1800"/>
            </a:lvl1pPr>
            <a:lvl2pPr marL="457200" indent="0">
              <a:buNone/>
              <a:defRPr/>
            </a:lvl2pPr>
            <a:lvl3pPr marL="914400" indent="0">
              <a:buNone/>
              <a:defRPr/>
            </a:lvl3pPr>
            <a:lvl4pPr marL="1371600" indent="0">
              <a:buNone/>
              <a:defRPr/>
            </a:lvl4pPr>
            <a:lvl5pPr marL="1828800" indent="0">
              <a:buNone/>
              <a:defRPr/>
            </a:lvl5pPr>
          </a:lstStyle>
          <a:p>
            <a:pPr lvl="0"/>
            <a:r>
              <a:rPr lang="de-DE"/>
              <a:t>Kopfzeile</a:t>
            </a:r>
          </a:p>
        </p:txBody>
      </p:sp>
    </p:spTree>
    <p:extLst>
      <p:ext uri="{BB962C8B-B14F-4D97-AF65-F5344CB8AC3E}">
        <p14:creationId xmlns:p14="http://schemas.microsoft.com/office/powerpoint/2010/main" val="254548957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Zwischentitel">
    <p:spTree>
      <p:nvGrpSpPr>
        <p:cNvPr id="1" name=""/>
        <p:cNvGrpSpPr/>
        <p:nvPr/>
      </p:nvGrpSpPr>
      <p:grpSpPr>
        <a:xfrm>
          <a:off x="0" y="0"/>
          <a:ext cx="0" cy="0"/>
          <a:chOff x="0" y="0"/>
          <a:chExt cx="0" cy="0"/>
        </a:xfrm>
      </p:grpSpPr>
      <p:pic>
        <p:nvPicPr>
          <p:cNvPr id="7" name="Bild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1320000" y="3240000"/>
            <a:ext cx="9345600" cy="594000"/>
          </a:xfrm>
        </p:spPr>
        <p:txBody>
          <a:bodyPr anchor="t">
            <a:noAutofit/>
          </a:bodyPr>
          <a:lstStyle>
            <a:lvl1pPr>
              <a:lnSpc>
                <a:spcPct val="100000"/>
              </a:lnSpc>
              <a:defRPr sz="2800"/>
            </a:lvl1pPr>
          </a:lstStyle>
          <a:p>
            <a:r>
              <a:rPr lang="de-DE"/>
              <a:t>Mastertitelformat bearbeiten</a:t>
            </a:r>
            <a:endParaRPr lang="en-US"/>
          </a:p>
        </p:txBody>
      </p:sp>
      <p:sp>
        <p:nvSpPr>
          <p:cNvPr id="3" name="Text Placeholder 2"/>
          <p:cNvSpPr>
            <a:spLocks noGrp="1"/>
          </p:cNvSpPr>
          <p:nvPr>
            <p:ph type="body" idx="1" hasCustomPrompt="1"/>
          </p:nvPr>
        </p:nvSpPr>
        <p:spPr>
          <a:xfrm>
            <a:off x="1320000" y="4262401"/>
            <a:ext cx="9345600" cy="1447199"/>
          </a:xfrm>
        </p:spPr>
        <p:txBody>
          <a:bodyPr/>
          <a:lstStyle>
            <a:lvl1pPr marL="0" indent="0">
              <a:buNone/>
              <a:defRPr sz="28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de-DE"/>
              <a:t>Master-Untertitelformat bearbeiten</a:t>
            </a:r>
          </a:p>
        </p:txBody>
      </p:sp>
    </p:spTree>
    <p:extLst>
      <p:ext uri="{BB962C8B-B14F-4D97-AF65-F5344CB8AC3E}">
        <p14:creationId xmlns:p14="http://schemas.microsoft.com/office/powerpoint/2010/main" val="341467150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a:t>Mastertitelformat bearbeiten</a:t>
            </a:r>
            <a:endParaRPr lang="en-US"/>
          </a:p>
        </p:txBody>
      </p:sp>
      <p:sp>
        <p:nvSpPr>
          <p:cNvPr id="3" name="Content Placeholder 2"/>
          <p:cNvSpPr>
            <a:spLocks noGrp="1"/>
          </p:cNvSpPr>
          <p:nvPr>
            <p:ph idx="1"/>
          </p:nvPr>
        </p:nvSpPr>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4" name="Date Placeholder 3"/>
          <p:cNvSpPr>
            <a:spLocks noGrp="1"/>
          </p:cNvSpPr>
          <p:nvPr>
            <p:ph type="dt" sz="half" idx="10"/>
          </p:nvPr>
        </p:nvSpPr>
        <p:spPr>
          <a:xfrm>
            <a:off x="1803610" y="6480000"/>
            <a:ext cx="1813687" cy="306000"/>
          </a:xfrm>
          <a:prstGeom prst="rect">
            <a:avLst/>
          </a:prstGeom>
        </p:spPr>
        <p:txBody>
          <a:bodyPr/>
          <a:lstStyle/>
          <a:p>
            <a:fld id="{12F053E5-83B8-48B3-8622-40954D4B0456}" type="datetime1">
              <a:rPr lang="en-US" smtClean="0"/>
              <a:t>1/20/2026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E240572-BF6E-46FB-9A29-E93D82FC2F96}" type="slidenum">
              <a:rPr lang="en-US" smtClean="0"/>
              <a:t>‹#›</a:t>
            </a:fld>
            <a:endParaRPr lang="en-US"/>
          </a:p>
        </p:txBody>
      </p:sp>
    </p:spTree>
    <p:extLst>
      <p:ext uri="{BB962C8B-B14F-4D97-AF65-F5344CB8AC3E}">
        <p14:creationId xmlns:p14="http://schemas.microsoft.com/office/powerpoint/2010/main" val="86811572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2 Inhalte nebeneinander">
    <p:spTree>
      <p:nvGrpSpPr>
        <p:cNvPr id="1" name=""/>
        <p:cNvGrpSpPr/>
        <p:nvPr/>
      </p:nvGrpSpPr>
      <p:grpSpPr>
        <a:xfrm>
          <a:off x="0" y="0"/>
          <a:ext cx="0" cy="0"/>
          <a:chOff x="0" y="0"/>
          <a:chExt cx="0" cy="0"/>
        </a:xfrm>
      </p:grpSpPr>
      <p:sp>
        <p:nvSpPr>
          <p:cNvPr id="5" name="Date Placeholder 4"/>
          <p:cNvSpPr>
            <a:spLocks noGrp="1"/>
          </p:cNvSpPr>
          <p:nvPr>
            <p:ph type="dt" sz="half" idx="10"/>
          </p:nvPr>
        </p:nvSpPr>
        <p:spPr>
          <a:xfrm>
            <a:off x="1803610" y="6480000"/>
            <a:ext cx="1813687" cy="306000"/>
          </a:xfrm>
          <a:prstGeom prst="rect">
            <a:avLst/>
          </a:prstGeom>
        </p:spPr>
        <p:txBody>
          <a:bodyPr/>
          <a:lstStyle/>
          <a:p>
            <a:fld id="{E4B8C631-E386-4E33-B9FD-34CBC77220FA}" type="datetime1">
              <a:rPr lang="en-US" smtClean="0"/>
              <a:t>1/20/2026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E240572-BF6E-46FB-9A29-E93D82FC2F96}" type="slidenum">
              <a:rPr lang="en-US" smtClean="0"/>
              <a:t>‹#›</a:t>
            </a:fld>
            <a:endParaRPr lang="en-US"/>
          </a:p>
        </p:txBody>
      </p:sp>
      <p:sp>
        <p:nvSpPr>
          <p:cNvPr id="8" name="Titel 7"/>
          <p:cNvSpPr>
            <a:spLocks noGrp="1"/>
          </p:cNvSpPr>
          <p:nvPr>
            <p:ph type="title"/>
          </p:nvPr>
        </p:nvSpPr>
        <p:spPr/>
        <p:txBody>
          <a:bodyPr/>
          <a:lstStyle/>
          <a:p>
            <a:r>
              <a:rPr lang="de-DE"/>
              <a:t>Mastertitelformat bearbeiten</a:t>
            </a:r>
          </a:p>
        </p:txBody>
      </p:sp>
      <p:sp>
        <p:nvSpPr>
          <p:cNvPr id="13" name="Content Placeholder 2"/>
          <p:cNvSpPr>
            <a:spLocks noGrp="1"/>
          </p:cNvSpPr>
          <p:nvPr>
            <p:ph idx="1"/>
          </p:nvPr>
        </p:nvSpPr>
        <p:spPr>
          <a:xfrm>
            <a:off x="576002" y="1368000"/>
            <a:ext cx="5375999" cy="4896000"/>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14" name="Content Placeholder 2"/>
          <p:cNvSpPr>
            <a:spLocks noGrp="1"/>
          </p:cNvSpPr>
          <p:nvPr>
            <p:ph idx="13"/>
          </p:nvPr>
        </p:nvSpPr>
        <p:spPr>
          <a:xfrm>
            <a:off x="6240002" y="1368000"/>
            <a:ext cx="5375999" cy="4896000"/>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Tree>
    <p:extLst>
      <p:ext uri="{BB962C8B-B14F-4D97-AF65-F5344CB8AC3E}">
        <p14:creationId xmlns:p14="http://schemas.microsoft.com/office/powerpoint/2010/main" val="39326682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2 Inhalte nebeneinander (1:3)">
    <p:spTree>
      <p:nvGrpSpPr>
        <p:cNvPr id="1" name=""/>
        <p:cNvGrpSpPr/>
        <p:nvPr/>
      </p:nvGrpSpPr>
      <p:grpSpPr>
        <a:xfrm>
          <a:off x="0" y="0"/>
          <a:ext cx="0" cy="0"/>
          <a:chOff x="0" y="0"/>
          <a:chExt cx="0" cy="0"/>
        </a:xfrm>
      </p:grpSpPr>
      <p:sp>
        <p:nvSpPr>
          <p:cNvPr id="5" name="Date Placeholder 4"/>
          <p:cNvSpPr>
            <a:spLocks noGrp="1"/>
          </p:cNvSpPr>
          <p:nvPr>
            <p:ph type="dt" sz="half" idx="10"/>
          </p:nvPr>
        </p:nvSpPr>
        <p:spPr>
          <a:xfrm>
            <a:off x="1803610" y="6480000"/>
            <a:ext cx="1813687" cy="306000"/>
          </a:xfrm>
          <a:prstGeom prst="rect">
            <a:avLst/>
          </a:prstGeom>
        </p:spPr>
        <p:txBody>
          <a:bodyPr/>
          <a:lstStyle/>
          <a:p>
            <a:fld id="{357E5266-8546-4EEF-863B-6DE2D9488CC3}" type="datetime1">
              <a:rPr lang="en-US" smtClean="0"/>
              <a:t>1/20/2026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E240572-BF6E-46FB-9A29-E93D82FC2F96}" type="slidenum">
              <a:rPr lang="en-US" smtClean="0"/>
              <a:t>‹#›</a:t>
            </a:fld>
            <a:endParaRPr lang="en-US"/>
          </a:p>
        </p:txBody>
      </p:sp>
      <p:sp>
        <p:nvSpPr>
          <p:cNvPr id="8" name="Titel 7"/>
          <p:cNvSpPr>
            <a:spLocks noGrp="1"/>
          </p:cNvSpPr>
          <p:nvPr>
            <p:ph type="title"/>
          </p:nvPr>
        </p:nvSpPr>
        <p:spPr/>
        <p:txBody>
          <a:bodyPr/>
          <a:lstStyle/>
          <a:p>
            <a:r>
              <a:rPr lang="de-DE"/>
              <a:t>Mastertitelformat bearbeiten</a:t>
            </a:r>
          </a:p>
        </p:txBody>
      </p:sp>
      <p:sp>
        <p:nvSpPr>
          <p:cNvPr id="13" name="Content Placeholder 2"/>
          <p:cNvSpPr>
            <a:spLocks noGrp="1"/>
          </p:cNvSpPr>
          <p:nvPr>
            <p:ph idx="1"/>
          </p:nvPr>
        </p:nvSpPr>
        <p:spPr>
          <a:xfrm>
            <a:off x="576001" y="1368000"/>
            <a:ext cx="2976000" cy="4896000"/>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14" name="Content Placeholder 2"/>
          <p:cNvSpPr>
            <a:spLocks noGrp="1"/>
          </p:cNvSpPr>
          <p:nvPr>
            <p:ph idx="13"/>
          </p:nvPr>
        </p:nvSpPr>
        <p:spPr>
          <a:xfrm>
            <a:off x="3840000" y="1368000"/>
            <a:ext cx="7776000" cy="4896000"/>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Tree>
    <p:extLst>
      <p:ext uri="{BB962C8B-B14F-4D97-AF65-F5344CB8AC3E}">
        <p14:creationId xmlns:p14="http://schemas.microsoft.com/office/powerpoint/2010/main" val="70787248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2 Inhalte nebeneinander (3:1)">
    <p:spTree>
      <p:nvGrpSpPr>
        <p:cNvPr id="1" name=""/>
        <p:cNvGrpSpPr/>
        <p:nvPr/>
      </p:nvGrpSpPr>
      <p:grpSpPr>
        <a:xfrm>
          <a:off x="0" y="0"/>
          <a:ext cx="0" cy="0"/>
          <a:chOff x="0" y="0"/>
          <a:chExt cx="0" cy="0"/>
        </a:xfrm>
      </p:grpSpPr>
      <p:sp>
        <p:nvSpPr>
          <p:cNvPr id="5" name="Date Placeholder 4"/>
          <p:cNvSpPr>
            <a:spLocks noGrp="1"/>
          </p:cNvSpPr>
          <p:nvPr>
            <p:ph type="dt" sz="half" idx="10"/>
          </p:nvPr>
        </p:nvSpPr>
        <p:spPr>
          <a:xfrm>
            <a:off x="1803610" y="6480000"/>
            <a:ext cx="1813687" cy="306000"/>
          </a:xfrm>
          <a:prstGeom prst="rect">
            <a:avLst/>
          </a:prstGeom>
        </p:spPr>
        <p:txBody>
          <a:bodyPr/>
          <a:lstStyle/>
          <a:p>
            <a:fld id="{7400401B-E5E0-4133-86CB-4B1B98E7858B}" type="datetime1">
              <a:rPr lang="en-US" smtClean="0"/>
              <a:t>1/20/2026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E240572-BF6E-46FB-9A29-E93D82FC2F96}" type="slidenum">
              <a:rPr lang="en-US" smtClean="0"/>
              <a:t>‹#›</a:t>
            </a:fld>
            <a:endParaRPr lang="en-US"/>
          </a:p>
        </p:txBody>
      </p:sp>
      <p:sp>
        <p:nvSpPr>
          <p:cNvPr id="8" name="Titel 7"/>
          <p:cNvSpPr>
            <a:spLocks noGrp="1"/>
          </p:cNvSpPr>
          <p:nvPr>
            <p:ph type="title"/>
          </p:nvPr>
        </p:nvSpPr>
        <p:spPr/>
        <p:txBody>
          <a:bodyPr/>
          <a:lstStyle/>
          <a:p>
            <a:r>
              <a:rPr lang="de-DE"/>
              <a:t>Mastertitelformat bearbeiten</a:t>
            </a:r>
          </a:p>
        </p:txBody>
      </p:sp>
      <p:sp>
        <p:nvSpPr>
          <p:cNvPr id="13" name="Content Placeholder 2"/>
          <p:cNvSpPr>
            <a:spLocks noGrp="1"/>
          </p:cNvSpPr>
          <p:nvPr>
            <p:ph idx="1"/>
          </p:nvPr>
        </p:nvSpPr>
        <p:spPr>
          <a:xfrm>
            <a:off x="576000" y="1368000"/>
            <a:ext cx="7776000" cy="4896000"/>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14" name="Content Placeholder 2"/>
          <p:cNvSpPr>
            <a:spLocks noGrp="1"/>
          </p:cNvSpPr>
          <p:nvPr>
            <p:ph idx="13"/>
          </p:nvPr>
        </p:nvSpPr>
        <p:spPr>
          <a:xfrm>
            <a:off x="8640000" y="1368000"/>
            <a:ext cx="2976000" cy="4896000"/>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Tree>
    <p:extLst>
      <p:ext uri="{BB962C8B-B14F-4D97-AF65-F5344CB8AC3E}">
        <p14:creationId xmlns:p14="http://schemas.microsoft.com/office/powerpoint/2010/main" val="175507292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 preserve="1">
  <p:cSld name="2 Inhalte untereinander (1:1)">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a:t>Mastertitelformat bearbeiten</a:t>
            </a:r>
            <a:endParaRPr lang="en-US"/>
          </a:p>
        </p:txBody>
      </p:sp>
      <p:sp>
        <p:nvSpPr>
          <p:cNvPr id="3" name="Content Placeholder 2"/>
          <p:cNvSpPr>
            <a:spLocks noGrp="1"/>
          </p:cNvSpPr>
          <p:nvPr>
            <p:ph idx="1"/>
          </p:nvPr>
        </p:nvSpPr>
        <p:spPr>
          <a:xfrm>
            <a:off x="576000" y="1368000"/>
            <a:ext cx="11040000" cy="2340000"/>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4" name="Date Placeholder 3"/>
          <p:cNvSpPr>
            <a:spLocks noGrp="1"/>
          </p:cNvSpPr>
          <p:nvPr>
            <p:ph type="dt" sz="half" idx="10"/>
          </p:nvPr>
        </p:nvSpPr>
        <p:spPr>
          <a:xfrm>
            <a:off x="1803610" y="6480000"/>
            <a:ext cx="1813687" cy="306000"/>
          </a:xfrm>
          <a:prstGeom prst="rect">
            <a:avLst/>
          </a:prstGeom>
        </p:spPr>
        <p:txBody>
          <a:bodyPr/>
          <a:lstStyle/>
          <a:p>
            <a:fld id="{FBB70F03-1D8F-4A78-AB33-08D83F975F64}" type="datetime1">
              <a:rPr lang="en-US" smtClean="0"/>
              <a:t>1/20/2026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E240572-BF6E-46FB-9A29-E93D82FC2F96}" type="slidenum">
              <a:rPr lang="en-US" smtClean="0"/>
              <a:t>‹#›</a:t>
            </a:fld>
            <a:endParaRPr lang="en-US"/>
          </a:p>
        </p:txBody>
      </p:sp>
      <p:sp>
        <p:nvSpPr>
          <p:cNvPr id="8" name="Content Placeholder 2"/>
          <p:cNvSpPr>
            <a:spLocks noGrp="1"/>
          </p:cNvSpPr>
          <p:nvPr>
            <p:ph idx="13"/>
          </p:nvPr>
        </p:nvSpPr>
        <p:spPr>
          <a:xfrm>
            <a:off x="576000" y="3924000"/>
            <a:ext cx="11040000" cy="2340000"/>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Tree>
    <p:extLst>
      <p:ext uri="{BB962C8B-B14F-4D97-AF65-F5344CB8AC3E}">
        <p14:creationId xmlns:p14="http://schemas.microsoft.com/office/powerpoint/2010/main" val="249066935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Bild 6"/>
          <p:cNvPicPr>
            <a:picLocks noChangeAspect="1"/>
          </p:cNvPicPr>
          <p:nvPr/>
        </p:nvPicPr>
        <p:blipFill>
          <a:blip r:embed="rId30"/>
          <a:stretch>
            <a:fillRect/>
          </a:stretch>
        </p:blipFill>
        <p:spPr>
          <a:xfrm>
            <a:off x="0" y="0"/>
            <a:ext cx="12192000" cy="6858000"/>
          </a:xfrm>
          <a:prstGeom prst="rect">
            <a:avLst/>
          </a:prstGeom>
        </p:spPr>
      </p:pic>
      <p:sp>
        <p:nvSpPr>
          <p:cNvPr id="2" name="Title Placeholder 1"/>
          <p:cNvSpPr>
            <a:spLocks noGrp="1"/>
          </p:cNvSpPr>
          <p:nvPr>
            <p:ph type="title"/>
          </p:nvPr>
        </p:nvSpPr>
        <p:spPr>
          <a:xfrm>
            <a:off x="576000" y="360000"/>
            <a:ext cx="11040000" cy="540000"/>
          </a:xfrm>
          <a:prstGeom prst="rect">
            <a:avLst/>
          </a:prstGeom>
        </p:spPr>
        <p:txBody>
          <a:bodyPr vert="horz" lIns="91440" tIns="45720" rIns="91440" bIns="45720" rtlCol="0" anchor="t" anchorCtr="0">
            <a:noAutofit/>
          </a:bodyPr>
          <a:lstStyle/>
          <a:p>
            <a:r>
              <a:rPr lang="de-DE"/>
              <a:t>Mastertitelformat bearbeiten</a:t>
            </a:r>
            <a:endParaRPr lang="en-US"/>
          </a:p>
        </p:txBody>
      </p:sp>
      <p:sp>
        <p:nvSpPr>
          <p:cNvPr id="3" name="Text Placeholder 2"/>
          <p:cNvSpPr>
            <a:spLocks noGrp="1"/>
          </p:cNvSpPr>
          <p:nvPr>
            <p:ph type="body" idx="1"/>
          </p:nvPr>
        </p:nvSpPr>
        <p:spPr>
          <a:xfrm>
            <a:off x="576000" y="1368000"/>
            <a:ext cx="11040000" cy="4896000"/>
          </a:xfrm>
          <a:prstGeom prst="rect">
            <a:avLst/>
          </a:prstGeom>
        </p:spPr>
        <p:txBody>
          <a:bodyPr vert="horz" lIns="91440" tIns="45720" rIns="91440" bIns="45720" rtlCol="0">
            <a:noAutofit/>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5" name="Footer Placeholder 4"/>
          <p:cNvSpPr>
            <a:spLocks noGrp="1"/>
          </p:cNvSpPr>
          <p:nvPr>
            <p:ph type="ftr" sz="quarter" idx="3"/>
          </p:nvPr>
        </p:nvSpPr>
        <p:spPr>
          <a:xfrm>
            <a:off x="3617296" y="6480000"/>
            <a:ext cx="7998704" cy="306000"/>
          </a:xfrm>
          <a:prstGeom prst="rect">
            <a:avLst/>
          </a:prstGeom>
        </p:spPr>
        <p:txBody>
          <a:bodyPr vert="horz" lIns="91440" tIns="45720" rIns="91440" bIns="45720" rtlCol="0" anchor="ctr"/>
          <a:lstStyle>
            <a:lvl1pPr algn="r">
              <a:defRPr sz="1400">
                <a:solidFill>
                  <a:schemeClr val="tx2"/>
                </a:solidFill>
              </a:defRPr>
            </a:lvl1pPr>
          </a:lstStyle>
          <a:p>
            <a:endParaRPr lang="en-US"/>
          </a:p>
        </p:txBody>
      </p:sp>
      <p:sp>
        <p:nvSpPr>
          <p:cNvPr id="6" name="Slide Number Placeholder 5"/>
          <p:cNvSpPr>
            <a:spLocks noGrp="1"/>
          </p:cNvSpPr>
          <p:nvPr>
            <p:ph type="sldNum" sz="quarter" idx="4"/>
          </p:nvPr>
        </p:nvSpPr>
        <p:spPr>
          <a:xfrm>
            <a:off x="576001" y="6480000"/>
            <a:ext cx="1227609" cy="306000"/>
          </a:xfrm>
          <a:prstGeom prst="rect">
            <a:avLst/>
          </a:prstGeom>
        </p:spPr>
        <p:txBody>
          <a:bodyPr vert="horz" lIns="91440" tIns="45720" rIns="91440" bIns="45720" rtlCol="0" anchor="ctr"/>
          <a:lstStyle>
            <a:lvl1pPr algn="l">
              <a:defRPr sz="1400">
                <a:solidFill>
                  <a:schemeClr val="tx2"/>
                </a:solidFill>
              </a:defRPr>
            </a:lvl1pPr>
          </a:lstStyle>
          <a:p>
            <a:fld id="{1E240572-BF6E-46FB-9A29-E93D82FC2F96}" type="slidenum">
              <a:rPr lang="en-US" smtClean="0"/>
              <a:t>‹#›</a:t>
            </a:fld>
            <a:endParaRPr lang="en-US"/>
          </a:p>
        </p:txBody>
      </p:sp>
      <p:sp>
        <p:nvSpPr>
          <p:cNvPr id="8" name="Datumsplatzhalter 7"/>
          <p:cNvSpPr>
            <a:spLocks noGrp="1"/>
          </p:cNvSpPr>
          <p:nvPr>
            <p:ph type="dt" sz="half" idx="2"/>
          </p:nvPr>
        </p:nvSpPr>
        <p:spPr>
          <a:xfrm>
            <a:off x="1803608" y="6480000"/>
            <a:ext cx="1813688" cy="306000"/>
          </a:xfrm>
          <a:prstGeom prst="rect">
            <a:avLst/>
          </a:prstGeom>
        </p:spPr>
        <p:txBody>
          <a:bodyPr vert="horz" lIns="90000" tIns="45720" rIns="91440" bIns="45720" rtlCol="0" anchor="ctr"/>
          <a:lstStyle>
            <a:lvl1pPr algn="l">
              <a:defRPr sz="1400">
                <a:solidFill>
                  <a:schemeClr val="tx2"/>
                </a:solidFill>
              </a:defRPr>
            </a:lvl1pPr>
          </a:lstStyle>
          <a:p>
            <a:fld id="{0D32233E-F881-4F30-BCDE-27FAB8334742}" type="datetime1">
              <a:rPr lang="en-US" smtClean="0"/>
              <a:t>1/20/2026</a:t>
            </a:fld>
            <a:endParaRPr lang="en-US"/>
          </a:p>
        </p:txBody>
      </p:sp>
    </p:spTree>
    <p:extLst>
      <p:ext uri="{BB962C8B-B14F-4D97-AF65-F5344CB8AC3E}">
        <p14:creationId xmlns:p14="http://schemas.microsoft.com/office/powerpoint/2010/main" val="267157892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 id="2147483678" r:id="rId18"/>
    <p:sldLayoutId id="2147483679" r:id="rId19"/>
    <p:sldLayoutId id="2147483680" r:id="rId20"/>
    <p:sldLayoutId id="2147483681" r:id="rId21"/>
    <p:sldLayoutId id="2147483682" r:id="rId22"/>
    <p:sldLayoutId id="2147483683" r:id="rId23"/>
    <p:sldLayoutId id="2147483684" r:id="rId24"/>
    <p:sldLayoutId id="2147483685" r:id="rId25"/>
    <p:sldLayoutId id="2147483686" r:id="rId26"/>
    <p:sldLayoutId id="2147483687" r:id="rId27"/>
    <p:sldLayoutId id="2147483688" r:id="rId28"/>
  </p:sldLayoutIdLst>
  <p:hf hdr="0" ftr="0" dt="0"/>
  <p:txStyles>
    <p:titleStyle>
      <a:lvl1pPr algn="l" defTabSz="914400" rtl="0" eaLnBrk="1" latinLnBrk="0" hangingPunct="1">
        <a:lnSpc>
          <a:spcPct val="100000"/>
        </a:lnSpc>
        <a:spcBef>
          <a:spcPct val="0"/>
        </a:spcBef>
        <a:buNone/>
        <a:defRPr sz="2800" b="1" kern="1200">
          <a:solidFill>
            <a:schemeClr val="tx2"/>
          </a:solidFill>
          <a:latin typeface="+mj-lt"/>
          <a:ea typeface="+mj-ea"/>
          <a:cs typeface="+mj-cs"/>
        </a:defRPr>
      </a:lvl1pPr>
    </p:titleStyle>
    <p:bodyStyle>
      <a:lvl1pPr marL="342000" indent="-342000" algn="l" defTabSz="914400" rtl="0" eaLnBrk="1" latinLnBrk="0" hangingPunct="1">
        <a:lnSpc>
          <a:spcPct val="100000"/>
        </a:lnSpc>
        <a:spcBef>
          <a:spcPts val="576"/>
        </a:spcBef>
        <a:buFont typeface="Arial" panose="020B0604020202020204" pitchFamily="34" charset="0"/>
        <a:buChar char="•"/>
        <a:defRPr sz="2400" kern="1200">
          <a:solidFill>
            <a:schemeClr val="tx1"/>
          </a:solidFill>
          <a:latin typeface="+mn-lt"/>
          <a:ea typeface="+mn-ea"/>
          <a:cs typeface="+mn-cs"/>
        </a:defRPr>
      </a:lvl1pPr>
      <a:lvl2pPr marL="741600" indent="-284400" algn="l" defTabSz="914400" rtl="0" eaLnBrk="1" latinLnBrk="0" hangingPunct="1">
        <a:lnSpc>
          <a:spcPct val="100000"/>
        </a:lnSpc>
        <a:spcBef>
          <a:spcPts val="480"/>
        </a:spcBef>
        <a:buFont typeface=".AppleSystemUIFont" charset="-120"/>
        <a:buChar char="−"/>
        <a:defRPr sz="2000" kern="1200">
          <a:solidFill>
            <a:schemeClr val="tx1"/>
          </a:solidFill>
          <a:latin typeface="+mn-lt"/>
          <a:ea typeface="+mn-ea"/>
          <a:cs typeface="+mn-cs"/>
        </a:defRPr>
      </a:lvl2pPr>
      <a:lvl3pPr marL="1143000" indent="-228600" algn="l" defTabSz="914400" rtl="0" eaLnBrk="1" latinLnBrk="0" hangingPunct="1">
        <a:lnSpc>
          <a:spcPct val="100000"/>
        </a:lnSpc>
        <a:spcBef>
          <a:spcPts val="432"/>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100000"/>
        </a:lnSpc>
        <a:spcBef>
          <a:spcPts val="384"/>
        </a:spcBef>
        <a:buFont typeface=".AppleSystemUIFont" charset="-120"/>
        <a:buChar char="−"/>
        <a:defRPr sz="1600" kern="1200">
          <a:solidFill>
            <a:schemeClr val="tx1"/>
          </a:solidFill>
          <a:latin typeface="+mn-lt"/>
          <a:ea typeface="+mn-ea"/>
          <a:cs typeface="+mn-cs"/>
        </a:defRPr>
      </a:lvl4pPr>
      <a:lvl5pPr marL="2057400" indent="-228600" algn="l" defTabSz="914400" rtl="0" eaLnBrk="1" latinLnBrk="0" hangingPunct="1">
        <a:lnSpc>
          <a:spcPct val="100000"/>
        </a:lnSpc>
        <a:spcBef>
          <a:spcPts val="384"/>
        </a:spcBef>
        <a:buFont typeface=".AppleSystemUIFont" charset="-12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image" Target="../media/image44.png"/><Relationship Id="rId1" Type="http://schemas.openxmlformats.org/officeDocument/2006/relationships/slideLayout" Target="../slideLayouts/slideLayout27.xml"/><Relationship Id="rId4" Type="http://schemas.openxmlformats.org/officeDocument/2006/relationships/image" Target="../media/image46.png"/></Relationships>
</file>

<file path=ppt/slides/_rels/slide11.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image" Target="../media/image47.png"/><Relationship Id="rId1" Type="http://schemas.openxmlformats.org/officeDocument/2006/relationships/slideLayout" Target="../slideLayouts/slideLayout27.xml"/><Relationship Id="rId4" Type="http://schemas.openxmlformats.org/officeDocument/2006/relationships/image" Target="../media/image49.png"/></Relationships>
</file>

<file path=ppt/slides/_rels/slide12.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image" Target="../media/image50.png"/><Relationship Id="rId1" Type="http://schemas.openxmlformats.org/officeDocument/2006/relationships/slideLayout" Target="../slideLayouts/slideLayout27.xml"/></Relationships>
</file>

<file path=ppt/slides/_rels/slide13.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slideLayout" Target="../slideLayouts/slideLayout27.xml"/><Relationship Id="rId1" Type="http://schemas.openxmlformats.org/officeDocument/2006/relationships/themeOverride" Target="../theme/themeOverride1.xml"/><Relationship Id="rId5" Type="http://schemas.openxmlformats.org/officeDocument/2006/relationships/image" Target="../media/image54.png"/><Relationship Id="rId4" Type="http://schemas.openxmlformats.org/officeDocument/2006/relationships/image" Target="../media/image53.png"/></Relationships>
</file>

<file path=ppt/slides/_rels/slide14.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slideLayout" Target="../slideLayouts/slideLayout27.xml"/><Relationship Id="rId1" Type="http://schemas.openxmlformats.org/officeDocument/2006/relationships/themeOverride" Target="../theme/themeOverride2.xml"/><Relationship Id="rId5" Type="http://schemas.openxmlformats.org/officeDocument/2006/relationships/image" Target="../media/image56.png"/><Relationship Id="rId4" Type="http://schemas.openxmlformats.org/officeDocument/2006/relationships/image" Target="../media/image52.png"/></Relationships>
</file>

<file path=ppt/slides/_rels/slide15.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image" Target="../media/image57.png"/><Relationship Id="rId1" Type="http://schemas.openxmlformats.org/officeDocument/2006/relationships/slideLayout" Target="../slideLayouts/slideLayout27.xml"/><Relationship Id="rId6" Type="http://schemas.openxmlformats.org/officeDocument/2006/relationships/image" Target="../media/image61.png"/><Relationship Id="rId5" Type="http://schemas.openxmlformats.org/officeDocument/2006/relationships/image" Target="../media/image60.png"/><Relationship Id="rId4" Type="http://schemas.openxmlformats.org/officeDocument/2006/relationships/image" Target="../media/image59.png"/></Relationships>
</file>

<file path=ppt/slides/_rels/slide16.xml.rels><?xml version="1.0" encoding="UTF-8" standalone="yes"?>
<Relationships xmlns="http://schemas.openxmlformats.org/package/2006/relationships"><Relationship Id="rId3" Type="http://schemas.openxmlformats.org/officeDocument/2006/relationships/hyperlink" Target="https://www.lighttrans.com/index.php?id=2680" TargetMode="External"/><Relationship Id="rId2" Type="http://schemas.openxmlformats.org/officeDocument/2006/relationships/notesSlide" Target="../notesSlides/notesSlide2.xml"/><Relationship Id="rId1" Type="http://schemas.openxmlformats.org/officeDocument/2006/relationships/slideLayout" Target="../slideLayouts/slideLayout27.xml"/><Relationship Id="rId6" Type="http://schemas.openxmlformats.org/officeDocument/2006/relationships/hyperlink" Target="https://www.lighttrans.com/index.php?id=3224" TargetMode="External"/><Relationship Id="rId5" Type="http://schemas.openxmlformats.org/officeDocument/2006/relationships/hyperlink" Target="https://www.lighttrans.com/index.php?id=2745" TargetMode="External"/><Relationship Id="rId4" Type="http://schemas.openxmlformats.org/officeDocument/2006/relationships/hyperlink" Target="https://www.lighttrans.com/index.php?id=2744" TargetMode="Externa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image" Target="../media/image62.png"/><Relationship Id="rId1" Type="http://schemas.openxmlformats.org/officeDocument/2006/relationships/slideLayout" Target="../slideLayouts/slideLayout27.xml"/><Relationship Id="rId5" Type="http://schemas.openxmlformats.org/officeDocument/2006/relationships/image" Target="../media/image65.svg"/><Relationship Id="rId4" Type="http://schemas.openxmlformats.org/officeDocument/2006/relationships/image" Target="../media/image64.png"/></Relationships>
</file>

<file path=ppt/slides/_rels/slide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8" Type="http://schemas.openxmlformats.org/officeDocument/2006/relationships/notesSlide" Target="../notesSlides/notesSlide1.xml"/><Relationship Id="rId13" Type="http://schemas.openxmlformats.org/officeDocument/2006/relationships/image" Target="../media/image9.png"/><Relationship Id="rId3" Type="http://schemas.openxmlformats.org/officeDocument/2006/relationships/tags" Target="../tags/tag3.xml"/><Relationship Id="rId7" Type="http://schemas.openxmlformats.org/officeDocument/2006/relationships/slideLayout" Target="../slideLayouts/slideLayout27.xml"/><Relationship Id="rId12" Type="http://schemas.openxmlformats.org/officeDocument/2006/relationships/image" Target="../media/image8.png"/><Relationship Id="rId2" Type="http://schemas.openxmlformats.org/officeDocument/2006/relationships/tags" Target="../tags/tag2.xml"/><Relationship Id="rId1" Type="http://schemas.openxmlformats.org/officeDocument/2006/relationships/tags" Target="../tags/tag1.xml"/><Relationship Id="rId6" Type="http://schemas.openxmlformats.org/officeDocument/2006/relationships/tags" Target="../tags/tag6.xml"/><Relationship Id="rId11" Type="http://schemas.openxmlformats.org/officeDocument/2006/relationships/image" Target="../media/image7.png"/><Relationship Id="rId5" Type="http://schemas.openxmlformats.org/officeDocument/2006/relationships/tags" Target="../tags/tag5.xml"/><Relationship Id="rId10" Type="http://schemas.openxmlformats.org/officeDocument/2006/relationships/image" Target="../media/image6.png"/><Relationship Id="rId4" Type="http://schemas.openxmlformats.org/officeDocument/2006/relationships/tags" Target="../tags/tag4.xml"/><Relationship Id="rId9" Type="http://schemas.openxmlformats.org/officeDocument/2006/relationships/image" Target="../media/image5.png"/><Relationship Id="rId14" Type="http://schemas.openxmlformats.org/officeDocument/2006/relationships/image" Target="../media/image10.png"/></Relationships>
</file>

<file path=ppt/slides/_rels/slide4.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tags" Target="../tags/tag9.xml"/><Relationship Id="rId7" Type="http://schemas.openxmlformats.org/officeDocument/2006/relationships/image" Target="../media/image12.png"/><Relationship Id="rId2" Type="http://schemas.openxmlformats.org/officeDocument/2006/relationships/tags" Target="../tags/tag8.xml"/><Relationship Id="rId1" Type="http://schemas.openxmlformats.org/officeDocument/2006/relationships/tags" Target="../tags/tag7.xml"/><Relationship Id="rId6" Type="http://schemas.openxmlformats.org/officeDocument/2006/relationships/image" Target="../media/image11.png"/><Relationship Id="rId5" Type="http://schemas.openxmlformats.org/officeDocument/2006/relationships/slideLayout" Target="../slideLayouts/slideLayout27.xml"/><Relationship Id="rId10" Type="http://schemas.openxmlformats.org/officeDocument/2006/relationships/image" Target="../media/image8.png"/><Relationship Id="rId4" Type="http://schemas.openxmlformats.org/officeDocument/2006/relationships/tags" Target="../tags/tag10.xml"/><Relationship Id="rId9" Type="http://schemas.openxmlformats.org/officeDocument/2006/relationships/image" Target="../media/image6.png"/></Relationships>
</file>

<file path=ppt/slides/_rels/slide5.xml.rels><?xml version="1.0" encoding="UTF-8" standalone="yes"?>
<Relationships xmlns="http://schemas.openxmlformats.org/package/2006/relationships"><Relationship Id="rId8" Type="http://schemas.openxmlformats.org/officeDocument/2006/relationships/image" Target="../media/image19.png"/><Relationship Id="rId3" Type="http://schemas.openxmlformats.org/officeDocument/2006/relationships/image" Target="../media/image14.png"/><Relationship Id="rId7" Type="http://schemas.openxmlformats.org/officeDocument/2006/relationships/image" Target="../media/image18.svg"/><Relationship Id="rId2" Type="http://schemas.openxmlformats.org/officeDocument/2006/relationships/image" Target="../media/image13.png"/><Relationship Id="rId1" Type="http://schemas.openxmlformats.org/officeDocument/2006/relationships/slideLayout" Target="../slideLayouts/slideLayout27.xml"/><Relationship Id="rId6" Type="http://schemas.openxmlformats.org/officeDocument/2006/relationships/image" Target="../media/image17.png"/><Relationship Id="rId5" Type="http://schemas.openxmlformats.org/officeDocument/2006/relationships/image" Target="../media/image16.png"/><Relationship Id="rId10" Type="http://schemas.openxmlformats.org/officeDocument/2006/relationships/image" Target="../media/image21.svg"/><Relationship Id="rId4" Type="http://schemas.openxmlformats.org/officeDocument/2006/relationships/image" Target="../media/image15.png"/><Relationship Id="rId9" Type="http://schemas.openxmlformats.org/officeDocument/2006/relationships/image" Target="../media/image20.png"/></Relationships>
</file>

<file path=ppt/slides/_rels/slide6.xml.rels><?xml version="1.0" encoding="UTF-8" standalone="yes"?>
<Relationships xmlns="http://schemas.openxmlformats.org/package/2006/relationships"><Relationship Id="rId8" Type="http://schemas.openxmlformats.org/officeDocument/2006/relationships/image" Target="../media/image19.png"/><Relationship Id="rId3" Type="http://schemas.openxmlformats.org/officeDocument/2006/relationships/image" Target="../media/image22.png"/><Relationship Id="rId7" Type="http://schemas.openxmlformats.org/officeDocument/2006/relationships/image" Target="../media/image26.png"/><Relationship Id="rId2" Type="http://schemas.openxmlformats.org/officeDocument/2006/relationships/slideLayout" Target="../slideLayouts/slideLayout27.xml"/><Relationship Id="rId1" Type="http://schemas.openxmlformats.org/officeDocument/2006/relationships/tags" Target="../tags/tag11.xml"/><Relationship Id="rId6" Type="http://schemas.openxmlformats.org/officeDocument/2006/relationships/image" Target="../media/image25.png"/><Relationship Id="rId5" Type="http://schemas.openxmlformats.org/officeDocument/2006/relationships/image" Target="../media/image24.png"/><Relationship Id="rId4" Type="http://schemas.openxmlformats.org/officeDocument/2006/relationships/image" Target="../media/image23.png"/></Relationships>
</file>

<file path=ppt/slides/_rels/slide7.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27.xml"/></Relationships>
</file>

<file path=ppt/slides/_rels/slide8.xml.rels><?xml version="1.0" encoding="UTF-8" standalone="yes"?>
<Relationships xmlns="http://schemas.openxmlformats.org/package/2006/relationships"><Relationship Id="rId8" Type="http://schemas.openxmlformats.org/officeDocument/2006/relationships/image" Target="../media/image35.svg"/><Relationship Id="rId3" Type="http://schemas.openxmlformats.org/officeDocument/2006/relationships/image" Target="../media/image30.png"/><Relationship Id="rId7" Type="http://schemas.openxmlformats.org/officeDocument/2006/relationships/image" Target="../media/image34.png"/><Relationship Id="rId2" Type="http://schemas.openxmlformats.org/officeDocument/2006/relationships/image" Target="../media/image29.png"/><Relationship Id="rId1" Type="http://schemas.openxmlformats.org/officeDocument/2006/relationships/slideLayout" Target="../slideLayouts/slideLayout27.xml"/><Relationship Id="rId6" Type="http://schemas.openxmlformats.org/officeDocument/2006/relationships/image" Target="../media/image33.png"/><Relationship Id="rId5" Type="http://schemas.openxmlformats.org/officeDocument/2006/relationships/image" Target="../media/image32.svg"/><Relationship Id="rId10" Type="http://schemas.openxmlformats.org/officeDocument/2006/relationships/image" Target="../media/image21.svg"/><Relationship Id="rId4" Type="http://schemas.openxmlformats.org/officeDocument/2006/relationships/image" Target="../media/image31.png"/><Relationship Id="rId9" Type="http://schemas.openxmlformats.org/officeDocument/2006/relationships/image" Target="../media/image20.png"/></Relationships>
</file>

<file path=ppt/slides/_rels/slide9.xml.rels><?xml version="1.0" encoding="UTF-8" standalone="yes"?>
<Relationships xmlns="http://schemas.openxmlformats.org/package/2006/relationships"><Relationship Id="rId8" Type="http://schemas.openxmlformats.org/officeDocument/2006/relationships/image" Target="../media/image42.png"/><Relationship Id="rId3" Type="http://schemas.openxmlformats.org/officeDocument/2006/relationships/image" Target="../media/image37.png"/><Relationship Id="rId7" Type="http://schemas.openxmlformats.org/officeDocument/2006/relationships/image" Target="../media/image41.svg"/><Relationship Id="rId2" Type="http://schemas.openxmlformats.org/officeDocument/2006/relationships/image" Target="../media/image36.png"/><Relationship Id="rId1" Type="http://schemas.openxmlformats.org/officeDocument/2006/relationships/slideLayout" Target="../slideLayouts/slideLayout27.xml"/><Relationship Id="rId6" Type="http://schemas.openxmlformats.org/officeDocument/2006/relationships/image" Target="../media/image40.png"/><Relationship Id="rId5" Type="http://schemas.openxmlformats.org/officeDocument/2006/relationships/image" Target="../media/image39.svg"/><Relationship Id="rId4" Type="http://schemas.openxmlformats.org/officeDocument/2006/relationships/image" Target="../media/image38.png"/><Relationship Id="rId9" Type="http://schemas.openxmlformats.org/officeDocument/2006/relationships/image" Target="../media/image43.sv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586BB2AC-485B-4895-BE89-CC894202770F}"/>
              </a:ext>
            </a:extLst>
          </p:cNvPr>
          <p:cNvSpPr>
            <a:spLocks noGrp="1"/>
          </p:cNvSpPr>
          <p:nvPr>
            <p:ph type="ctrTitle"/>
          </p:nvPr>
        </p:nvSpPr>
        <p:spPr/>
        <p:txBody>
          <a:bodyPr/>
          <a:lstStyle/>
          <a:p>
            <a:r>
              <a:rPr lang="en-US"/>
              <a:t>Modeling of a “HoloLens 1”-Type Layout with Light Guide Component </a:t>
            </a:r>
          </a:p>
        </p:txBody>
      </p:sp>
      <p:sp>
        <p:nvSpPr>
          <p:cNvPr id="3" name="Untertitel 2">
            <a:extLst>
              <a:ext uri="{FF2B5EF4-FFF2-40B4-BE49-F238E27FC236}">
                <a16:creationId xmlns:a16="http://schemas.microsoft.com/office/drawing/2014/main" id="{E1758C77-23C7-4954-B322-C03CB70AA25F}"/>
              </a:ext>
            </a:extLst>
          </p:cNvPr>
          <p:cNvSpPr>
            <a:spLocks noGrp="1"/>
          </p:cNvSpPr>
          <p:nvPr>
            <p:ph type="subTitle" idx="1"/>
          </p:nvPr>
        </p:nvSpPr>
        <p:spPr/>
        <p:txBody>
          <a:bodyPr/>
          <a:lstStyle/>
          <a:p>
            <a:endParaRPr lang="en-US"/>
          </a:p>
        </p:txBody>
      </p:sp>
      <p:sp>
        <p:nvSpPr>
          <p:cNvPr id="5" name="Textplatzhalter 4">
            <a:extLst>
              <a:ext uri="{FF2B5EF4-FFF2-40B4-BE49-F238E27FC236}">
                <a16:creationId xmlns:a16="http://schemas.microsoft.com/office/drawing/2014/main" id="{FDE2848F-665B-42C0-A0D1-B421F08319C4}"/>
              </a:ext>
            </a:extLst>
          </p:cNvPr>
          <p:cNvSpPr>
            <a:spLocks noGrp="1"/>
          </p:cNvSpPr>
          <p:nvPr>
            <p:ph type="body" sz="quarter" idx="11"/>
          </p:nvPr>
        </p:nvSpPr>
        <p:spPr/>
        <p:txBody>
          <a:bodyPr/>
          <a:lstStyle/>
          <a:p>
            <a:endParaRPr lang="en-US"/>
          </a:p>
        </p:txBody>
      </p:sp>
    </p:spTree>
    <p:extLst>
      <p:ext uri="{BB962C8B-B14F-4D97-AF65-F5344CB8AC3E}">
        <p14:creationId xmlns:p14="http://schemas.microsoft.com/office/powerpoint/2010/main" val="33203911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1">
            <a:extLst>
              <a:ext uri="{FF2B5EF4-FFF2-40B4-BE49-F238E27FC236}">
                <a16:creationId xmlns:a16="http://schemas.microsoft.com/office/drawing/2014/main" id="{A4A8E3E2-0B36-4674-84E0-D1844F12EBB3}"/>
              </a:ext>
            </a:extLst>
          </p:cNvPr>
          <p:cNvSpPr>
            <a:spLocks noGrp="1"/>
          </p:cNvSpPr>
          <p:nvPr>
            <p:ph type="title"/>
          </p:nvPr>
        </p:nvSpPr>
        <p:spPr>
          <a:xfrm>
            <a:off x="576263" y="360363"/>
            <a:ext cx="11039475" cy="539750"/>
          </a:xfrm>
        </p:spPr>
        <p:txBody>
          <a:bodyPr/>
          <a:lstStyle/>
          <a:p>
            <a:r>
              <a:rPr lang="en-US"/>
              <a:t>Grating #2: Expansion Grating in Simple Polygon Region</a:t>
            </a:r>
          </a:p>
        </p:txBody>
      </p:sp>
      <p:pic>
        <p:nvPicPr>
          <p:cNvPr id="5" name="Picture 4">
            <a:extLst>
              <a:ext uri="{FF2B5EF4-FFF2-40B4-BE49-F238E27FC236}">
                <a16:creationId xmlns:a16="http://schemas.microsoft.com/office/drawing/2014/main" id="{CCFAB159-FB56-4B09-9B80-F9F7A5C046D8}"/>
              </a:ext>
            </a:extLst>
          </p:cNvPr>
          <p:cNvPicPr>
            <a:picLocks noChangeAspect="1"/>
          </p:cNvPicPr>
          <p:nvPr/>
        </p:nvPicPr>
        <p:blipFill>
          <a:blip r:embed="rId2"/>
          <a:stretch>
            <a:fillRect/>
          </a:stretch>
        </p:blipFill>
        <p:spPr>
          <a:xfrm>
            <a:off x="576001" y="1356594"/>
            <a:ext cx="4709063" cy="3661031"/>
          </a:xfrm>
          <a:prstGeom prst="rect">
            <a:avLst/>
          </a:prstGeom>
        </p:spPr>
      </p:pic>
      <p:sp>
        <p:nvSpPr>
          <p:cNvPr id="9" name="Inhaltsplatzhalter 8">
            <a:extLst>
              <a:ext uri="{FF2B5EF4-FFF2-40B4-BE49-F238E27FC236}">
                <a16:creationId xmlns:a16="http://schemas.microsoft.com/office/drawing/2014/main" id="{8A02F89C-84A2-498F-ACCD-A897F026588E}"/>
              </a:ext>
            </a:extLst>
          </p:cNvPr>
          <p:cNvSpPr txBox="1">
            <a:spLocks/>
          </p:cNvSpPr>
          <p:nvPr/>
        </p:nvSpPr>
        <p:spPr>
          <a:xfrm>
            <a:off x="5761608" y="1356594"/>
            <a:ext cx="5854391" cy="1655054"/>
          </a:xfrm>
          <a:prstGeom prst="rect">
            <a:avLst/>
          </a:prstGeom>
        </p:spPr>
        <p:txBody>
          <a:bodyPr/>
          <a:lstStyle>
            <a:lvl1pPr marL="342000" indent="-342000" algn="l" defTabSz="914400" rtl="0" eaLnBrk="1" latinLnBrk="0" hangingPunct="1">
              <a:lnSpc>
                <a:spcPct val="100000"/>
              </a:lnSpc>
              <a:spcBef>
                <a:spcPts val="576"/>
              </a:spcBef>
              <a:buFont typeface="Arial" panose="020B0604020202020204" pitchFamily="34" charset="0"/>
              <a:buChar char="•"/>
              <a:defRPr sz="2400" kern="1200">
                <a:solidFill>
                  <a:schemeClr val="tx1"/>
                </a:solidFill>
                <a:latin typeface="+mn-lt"/>
                <a:ea typeface="+mn-ea"/>
                <a:cs typeface="+mn-cs"/>
              </a:defRPr>
            </a:lvl1pPr>
            <a:lvl2pPr marL="741600" indent="-284400" algn="l" defTabSz="914400" rtl="0" eaLnBrk="1" latinLnBrk="0" hangingPunct="1">
              <a:lnSpc>
                <a:spcPct val="100000"/>
              </a:lnSpc>
              <a:spcBef>
                <a:spcPts val="480"/>
              </a:spcBef>
              <a:buFont typeface=".AppleSystemUIFont" charset="-120"/>
              <a:buChar char="−"/>
              <a:defRPr sz="2000" kern="1200">
                <a:solidFill>
                  <a:schemeClr val="tx1"/>
                </a:solidFill>
                <a:latin typeface="+mn-lt"/>
                <a:ea typeface="+mn-ea"/>
                <a:cs typeface="+mn-cs"/>
              </a:defRPr>
            </a:lvl2pPr>
            <a:lvl3pPr marL="1143000" indent="-228600" algn="l" defTabSz="914400" rtl="0" eaLnBrk="1" latinLnBrk="0" hangingPunct="1">
              <a:lnSpc>
                <a:spcPct val="100000"/>
              </a:lnSpc>
              <a:spcBef>
                <a:spcPts val="432"/>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100000"/>
              </a:lnSpc>
              <a:spcBef>
                <a:spcPts val="384"/>
              </a:spcBef>
              <a:buFont typeface=".AppleSystemUIFont" charset="-120"/>
              <a:buChar char="−"/>
              <a:defRPr sz="1600" kern="1200">
                <a:solidFill>
                  <a:schemeClr val="tx1"/>
                </a:solidFill>
                <a:latin typeface="+mn-lt"/>
                <a:ea typeface="+mn-ea"/>
                <a:cs typeface="+mn-cs"/>
              </a:defRPr>
            </a:lvl4pPr>
            <a:lvl5pPr marL="2057400" indent="-228600" algn="l" defTabSz="914400" rtl="0" eaLnBrk="1" latinLnBrk="0" hangingPunct="1">
              <a:lnSpc>
                <a:spcPct val="100000"/>
              </a:lnSpc>
              <a:spcBef>
                <a:spcPts val="384"/>
              </a:spcBef>
              <a:buFont typeface=".AppleSystemUIFont" charset="-12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US" sz="1600"/>
              <a:t>The expansion grating is defined in a polygon-shaped region.</a:t>
            </a:r>
          </a:p>
          <a:p>
            <a:pPr marL="0" indent="0">
              <a:buFont typeface="Arial" panose="020B0604020202020204" pitchFamily="34" charset="0"/>
              <a:buNone/>
            </a:pPr>
            <a:r>
              <a:rPr lang="en-US" sz="1600"/>
              <a:t>The required region channel is ‒/+, therefore only reflected orders for light impinging on the back side of the grating are specified.</a:t>
            </a:r>
          </a:p>
        </p:txBody>
      </p:sp>
      <p:pic>
        <p:nvPicPr>
          <p:cNvPr id="11" name="Picture 10">
            <a:extLst>
              <a:ext uri="{FF2B5EF4-FFF2-40B4-BE49-F238E27FC236}">
                <a16:creationId xmlns:a16="http://schemas.microsoft.com/office/drawing/2014/main" id="{E4605E88-AA21-4378-900F-75BFD7E2C6C7}"/>
              </a:ext>
            </a:extLst>
          </p:cNvPr>
          <p:cNvPicPr>
            <a:picLocks noChangeAspect="1"/>
          </p:cNvPicPr>
          <p:nvPr/>
        </p:nvPicPr>
        <p:blipFill>
          <a:blip r:embed="rId3"/>
          <a:stretch>
            <a:fillRect/>
          </a:stretch>
        </p:blipFill>
        <p:spPr>
          <a:xfrm>
            <a:off x="6334271" y="2618492"/>
            <a:ext cx="4709063" cy="3661031"/>
          </a:xfrm>
          <a:prstGeom prst="rect">
            <a:avLst/>
          </a:prstGeom>
        </p:spPr>
      </p:pic>
      <p:pic>
        <p:nvPicPr>
          <p:cNvPr id="5122" name="Picture 2">
            <a:extLst>
              <a:ext uri="{FF2B5EF4-FFF2-40B4-BE49-F238E27FC236}">
                <a16:creationId xmlns:a16="http://schemas.microsoft.com/office/drawing/2014/main" id="{66F8B41A-FF48-4462-BD54-2DF9E39C0758}"/>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992325" y="3581549"/>
            <a:ext cx="4709063" cy="2697974"/>
          </a:xfrm>
          <a:prstGeom prst="rect">
            <a:avLst/>
          </a:prstGeom>
          <a:noFill/>
          <a:effectLst>
            <a:glow rad="101600">
              <a:schemeClr val="accent2">
                <a:satMod val="175000"/>
                <a:alpha val="40000"/>
              </a:schemeClr>
            </a:glow>
          </a:effectLst>
          <a:extLst>
            <a:ext uri="{909E8E84-426E-40DD-AFC4-6F175D3DCCD1}">
              <a14:hiddenFill xmlns:a14="http://schemas.microsoft.com/office/drawing/2010/main">
                <a:solidFill>
                  <a:srgbClr val="FFFFFF"/>
                </a:solidFill>
              </a14:hiddenFill>
            </a:ext>
          </a:extLst>
        </p:spPr>
      </p:pic>
      <p:sp>
        <p:nvSpPr>
          <p:cNvPr id="12" name="Slide Number Placeholder 11">
            <a:extLst>
              <a:ext uri="{FF2B5EF4-FFF2-40B4-BE49-F238E27FC236}">
                <a16:creationId xmlns:a16="http://schemas.microsoft.com/office/drawing/2014/main" id="{1B4CC06F-28B4-4900-A7D6-6F31580A2B1B}"/>
              </a:ext>
            </a:extLst>
          </p:cNvPr>
          <p:cNvSpPr>
            <a:spLocks noGrp="1"/>
          </p:cNvSpPr>
          <p:nvPr>
            <p:ph type="sldNum" sz="quarter" idx="12"/>
          </p:nvPr>
        </p:nvSpPr>
        <p:spPr/>
        <p:txBody>
          <a:bodyPr/>
          <a:lstStyle/>
          <a:p>
            <a:fld id="{1E240572-BF6E-46FB-9A29-E93D82FC2F96}" type="slidenum">
              <a:rPr lang="en-US" smtClean="0"/>
              <a:t>10</a:t>
            </a:fld>
            <a:endParaRPr lang="en-US"/>
          </a:p>
        </p:txBody>
      </p:sp>
      <p:sp>
        <p:nvSpPr>
          <p:cNvPr id="10" name="Rectangle 9">
            <a:extLst>
              <a:ext uri="{FF2B5EF4-FFF2-40B4-BE49-F238E27FC236}">
                <a16:creationId xmlns:a16="http://schemas.microsoft.com/office/drawing/2014/main" id="{3EB7D44F-DEA9-4359-AC81-730E2BDCFAE7}"/>
              </a:ext>
            </a:extLst>
          </p:cNvPr>
          <p:cNvSpPr/>
          <p:nvPr/>
        </p:nvSpPr>
        <p:spPr>
          <a:xfrm>
            <a:off x="4391608" y="5299787"/>
            <a:ext cx="2071396" cy="710395"/>
          </a:xfrm>
          <a:prstGeom prst="rect">
            <a:avLst/>
          </a:prstGeom>
          <a:solidFill>
            <a:srgbClr val="FFC000">
              <a:alpha val="50000"/>
            </a:srgbClr>
          </a:solid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52683FF0-AE4F-4141-BEEE-4903E3805EE8}"/>
              </a:ext>
            </a:extLst>
          </p:cNvPr>
          <p:cNvSpPr/>
          <p:nvPr/>
        </p:nvSpPr>
        <p:spPr>
          <a:xfrm>
            <a:off x="8714792" y="4062683"/>
            <a:ext cx="2187168" cy="992558"/>
          </a:xfrm>
          <a:prstGeom prst="rect">
            <a:avLst/>
          </a:prstGeom>
          <a:solidFill>
            <a:srgbClr val="FFC000">
              <a:alpha val="50000"/>
            </a:srgbClr>
          </a:solid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66093001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6">
            <a:extLst>
              <a:ext uri="{FF2B5EF4-FFF2-40B4-BE49-F238E27FC236}">
                <a16:creationId xmlns:a16="http://schemas.microsoft.com/office/drawing/2014/main" id="{CDC0400F-2CA9-46EA-918C-8F26E69FFF08}"/>
              </a:ext>
            </a:extLst>
          </p:cNvPr>
          <p:cNvPicPr>
            <a:picLocks noChangeAspect="1"/>
          </p:cNvPicPr>
          <p:nvPr/>
        </p:nvPicPr>
        <p:blipFill>
          <a:blip r:embed="rId2"/>
          <a:stretch>
            <a:fillRect/>
          </a:stretch>
        </p:blipFill>
        <p:spPr>
          <a:xfrm>
            <a:off x="580546" y="1353805"/>
            <a:ext cx="4699972" cy="3661031"/>
          </a:xfrm>
          <a:prstGeom prst="rect">
            <a:avLst/>
          </a:prstGeom>
        </p:spPr>
      </p:pic>
      <p:sp>
        <p:nvSpPr>
          <p:cNvPr id="3" name="Titel 1">
            <a:extLst>
              <a:ext uri="{FF2B5EF4-FFF2-40B4-BE49-F238E27FC236}">
                <a16:creationId xmlns:a16="http://schemas.microsoft.com/office/drawing/2014/main" id="{A4A8E3E2-0B36-4674-84E0-D1844F12EBB3}"/>
              </a:ext>
            </a:extLst>
          </p:cNvPr>
          <p:cNvSpPr>
            <a:spLocks noGrp="1"/>
          </p:cNvSpPr>
          <p:nvPr>
            <p:ph type="title"/>
          </p:nvPr>
        </p:nvSpPr>
        <p:spPr>
          <a:xfrm>
            <a:off x="576263" y="360363"/>
            <a:ext cx="11039475" cy="539750"/>
          </a:xfrm>
        </p:spPr>
        <p:txBody>
          <a:bodyPr/>
          <a:lstStyle/>
          <a:p>
            <a:r>
              <a:rPr lang="en-US"/>
              <a:t>Grating #3: Outcoupling Grating</a:t>
            </a:r>
          </a:p>
        </p:txBody>
      </p:sp>
      <p:sp>
        <p:nvSpPr>
          <p:cNvPr id="9" name="Inhaltsplatzhalter 8">
            <a:extLst>
              <a:ext uri="{FF2B5EF4-FFF2-40B4-BE49-F238E27FC236}">
                <a16:creationId xmlns:a16="http://schemas.microsoft.com/office/drawing/2014/main" id="{8A02F89C-84A2-498F-ACCD-A897F026588E}"/>
              </a:ext>
            </a:extLst>
          </p:cNvPr>
          <p:cNvSpPr txBox="1">
            <a:spLocks/>
          </p:cNvSpPr>
          <p:nvPr/>
        </p:nvSpPr>
        <p:spPr>
          <a:xfrm>
            <a:off x="5761608" y="1356594"/>
            <a:ext cx="5854391" cy="1655054"/>
          </a:xfrm>
          <a:prstGeom prst="rect">
            <a:avLst/>
          </a:prstGeom>
        </p:spPr>
        <p:txBody>
          <a:bodyPr/>
          <a:lstStyle>
            <a:lvl1pPr marL="342000" indent="-342000" algn="l" defTabSz="914400" rtl="0" eaLnBrk="1" latinLnBrk="0" hangingPunct="1">
              <a:lnSpc>
                <a:spcPct val="100000"/>
              </a:lnSpc>
              <a:spcBef>
                <a:spcPts val="576"/>
              </a:spcBef>
              <a:buFont typeface="Arial" panose="020B0604020202020204" pitchFamily="34" charset="0"/>
              <a:buChar char="•"/>
              <a:defRPr sz="2400" kern="1200">
                <a:solidFill>
                  <a:schemeClr val="tx1"/>
                </a:solidFill>
                <a:latin typeface="+mn-lt"/>
                <a:ea typeface="+mn-ea"/>
                <a:cs typeface="+mn-cs"/>
              </a:defRPr>
            </a:lvl1pPr>
            <a:lvl2pPr marL="741600" indent="-284400" algn="l" defTabSz="914400" rtl="0" eaLnBrk="1" latinLnBrk="0" hangingPunct="1">
              <a:lnSpc>
                <a:spcPct val="100000"/>
              </a:lnSpc>
              <a:spcBef>
                <a:spcPts val="480"/>
              </a:spcBef>
              <a:buFont typeface=".AppleSystemUIFont" charset="-120"/>
              <a:buChar char="−"/>
              <a:defRPr sz="2000" kern="1200">
                <a:solidFill>
                  <a:schemeClr val="tx1"/>
                </a:solidFill>
                <a:latin typeface="+mn-lt"/>
                <a:ea typeface="+mn-ea"/>
                <a:cs typeface="+mn-cs"/>
              </a:defRPr>
            </a:lvl2pPr>
            <a:lvl3pPr marL="1143000" indent="-228600" algn="l" defTabSz="914400" rtl="0" eaLnBrk="1" latinLnBrk="0" hangingPunct="1">
              <a:lnSpc>
                <a:spcPct val="100000"/>
              </a:lnSpc>
              <a:spcBef>
                <a:spcPts val="432"/>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100000"/>
              </a:lnSpc>
              <a:spcBef>
                <a:spcPts val="384"/>
              </a:spcBef>
              <a:buFont typeface=".AppleSystemUIFont" charset="-120"/>
              <a:buChar char="−"/>
              <a:defRPr sz="1600" kern="1200">
                <a:solidFill>
                  <a:schemeClr val="tx1"/>
                </a:solidFill>
                <a:latin typeface="+mn-lt"/>
                <a:ea typeface="+mn-ea"/>
                <a:cs typeface="+mn-cs"/>
              </a:defRPr>
            </a:lvl4pPr>
            <a:lvl5pPr marL="2057400" indent="-228600" algn="l" defTabSz="914400" rtl="0" eaLnBrk="1" latinLnBrk="0" hangingPunct="1">
              <a:lnSpc>
                <a:spcPct val="100000"/>
              </a:lnSpc>
              <a:spcBef>
                <a:spcPts val="384"/>
              </a:spcBef>
              <a:buFont typeface=".AppleSystemUIFont" charset="-12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US" sz="1600"/>
              <a:t>The outcoupling grating is defined in a rectangular region, again. </a:t>
            </a:r>
          </a:p>
          <a:p>
            <a:pPr marL="0" indent="0">
              <a:buFont typeface="Arial" panose="020B0604020202020204" pitchFamily="34" charset="0"/>
              <a:buNone/>
            </a:pPr>
            <a:r>
              <a:rPr lang="en-US" sz="1600"/>
              <a:t>Region channels ‒/+ and ‒/‒ are required to activate the orders responsible for expansion and outcoupling.</a:t>
            </a:r>
          </a:p>
        </p:txBody>
      </p:sp>
      <p:sp>
        <p:nvSpPr>
          <p:cNvPr id="12" name="Slide Number Placeholder 11">
            <a:extLst>
              <a:ext uri="{FF2B5EF4-FFF2-40B4-BE49-F238E27FC236}">
                <a16:creationId xmlns:a16="http://schemas.microsoft.com/office/drawing/2014/main" id="{1B4CC06F-28B4-4900-A7D6-6F31580A2B1B}"/>
              </a:ext>
            </a:extLst>
          </p:cNvPr>
          <p:cNvSpPr>
            <a:spLocks noGrp="1"/>
          </p:cNvSpPr>
          <p:nvPr>
            <p:ph type="sldNum" sz="quarter" idx="12"/>
          </p:nvPr>
        </p:nvSpPr>
        <p:spPr/>
        <p:txBody>
          <a:bodyPr/>
          <a:lstStyle/>
          <a:p>
            <a:fld id="{1E240572-BF6E-46FB-9A29-E93D82FC2F96}" type="slidenum">
              <a:rPr lang="en-US" smtClean="0"/>
              <a:t>11</a:t>
            </a:fld>
            <a:endParaRPr lang="en-US"/>
          </a:p>
        </p:txBody>
      </p:sp>
      <p:pic>
        <p:nvPicPr>
          <p:cNvPr id="18" name="Picture 3">
            <a:extLst>
              <a:ext uri="{FF2B5EF4-FFF2-40B4-BE49-F238E27FC236}">
                <a16:creationId xmlns:a16="http://schemas.microsoft.com/office/drawing/2014/main" id="{70764B48-DF9E-40EC-8322-B69740AF6BFC}"/>
              </a:ext>
            </a:extLst>
          </p:cNvPr>
          <p:cNvPicPr>
            <a:picLocks noChangeAspect="1"/>
          </p:cNvPicPr>
          <p:nvPr/>
        </p:nvPicPr>
        <p:blipFill>
          <a:blip r:embed="rId3"/>
          <a:stretch>
            <a:fillRect/>
          </a:stretch>
        </p:blipFill>
        <p:spPr>
          <a:xfrm>
            <a:off x="6337142" y="2626957"/>
            <a:ext cx="4699972" cy="3661031"/>
          </a:xfrm>
          <a:prstGeom prst="rect">
            <a:avLst/>
          </a:prstGeom>
        </p:spPr>
      </p:pic>
      <p:sp>
        <p:nvSpPr>
          <p:cNvPr id="15" name="Rectangle 14">
            <a:extLst>
              <a:ext uri="{FF2B5EF4-FFF2-40B4-BE49-F238E27FC236}">
                <a16:creationId xmlns:a16="http://schemas.microsoft.com/office/drawing/2014/main" id="{52683FF0-AE4F-4141-BEEE-4903E3805EE8}"/>
              </a:ext>
            </a:extLst>
          </p:cNvPr>
          <p:cNvSpPr/>
          <p:nvPr/>
        </p:nvSpPr>
        <p:spPr>
          <a:xfrm>
            <a:off x="8714792" y="4062683"/>
            <a:ext cx="2187168" cy="992558"/>
          </a:xfrm>
          <a:prstGeom prst="rect">
            <a:avLst/>
          </a:prstGeom>
          <a:solidFill>
            <a:srgbClr val="FFC000">
              <a:alpha val="50000"/>
            </a:srgbClr>
          </a:solid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7" name="Picture 2">
            <a:extLst>
              <a:ext uri="{FF2B5EF4-FFF2-40B4-BE49-F238E27FC236}">
                <a16:creationId xmlns:a16="http://schemas.microsoft.com/office/drawing/2014/main" id="{660DE0E6-6411-46DB-848E-07161801C49E}"/>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999459" y="3581549"/>
            <a:ext cx="4694794" cy="2725099"/>
          </a:xfrm>
          <a:prstGeom prst="rect">
            <a:avLst/>
          </a:prstGeom>
          <a:noFill/>
          <a:effectLst>
            <a:glow rad="101600">
              <a:schemeClr val="accent2">
                <a:satMod val="175000"/>
                <a:alpha val="40000"/>
              </a:schemeClr>
            </a:glow>
          </a:effectLst>
          <a:extLst>
            <a:ext uri="{909E8E84-426E-40DD-AFC4-6F175D3DCCD1}">
              <a14:hiddenFill xmlns:a14="http://schemas.microsoft.com/office/drawing/2010/main">
                <a:solidFill>
                  <a:srgbClr val="FFFFFF"/>
                </a:solidFill>
              </a14:hiddenFill>
            </a:ext>
          </a:extLst>
        </p:spPr>
      </p:pic>
      <p:sp>
        <p:nvSpPr>
          <p:cNvPr id="10" name="Rectangle 9">
            <a:extLst>
              <a:ext uri="{FF2B5EF4-FFF2-40B4-BE49-F238E27FC236}">
                <a16:creationId xmlns:a16="http://schemas.microsoft.com/office/drawing/2014/main" id="{3EB7D44F-DEA9-4359-AC81-730E2BDCFAE7}"/>
              </a:ext>
            </a:extLst>
          </p:cNvPr>
          <p:cNvSpPr/>
          <p:nvPr/>
        </p:nvSpPr>
        <p:spPr>
          <a:xfrm>
            <a:off x="4391608" y="5299787"/>
            <a:ext cx="2071396" cy="710395"/>
          </a:xfrm>
          <a:prstGeom prst="rect">
            <a:avLst/>
          </a:prstGeom>
          <a:solidFill>
            <a:srgbClr val="FFC000">
              <a:alpha val="50000"/>
            </a:srgbClr>
          </a:solid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33466205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a:extLst>
              <a:ext uri="{FF2B5EF4-FFF2-40B4-BE49-F238E27FC236}">
                <a16:creationId xmlns:a16="http://schemas.microsoft.com/office/drawing/2014/main" id="{8400CA32-2C50-4F59-B7E4-A21FDECB1830}"/>
              </a:ext>
            </a:extLst>
          </p:cNvPr>
          <p:cNvPicPr>
            <a:picLocks noChangeAspect="1"/>
          </p:cNvPicPr>
          <p:nvPr/>
        </p:nvPicPr>
        <p:blipFill>
          <a:blip r:embed="rId2"/>
          <a:stretch>
            <a:fillRect/>
          </a:stretch>
        </p:blipFill>
        <p:spPr>
          <a:xfrm>
            <a:off x="6734829" y="1839857"/>
            <a:ext cx="4379374" cy="4234086"/>
          </a:xfrm>
          <a:prstGeom prst="rect">
            <a:avLst/>
          </a:prstGeom>
        </p:spPr>
      </p:pic>
      <p:sp>
        <p:nvSpPr>
          <p:cNvPr id="13" name="Textfeld 26">
            <a:extLst>
              <a:ext uri="{FF2B5EF4-FFF2-40B4-BE49-F238E27FC236}">
                <a16:creationId xmlns:a16="http://schemas.microsoft.com/office/drawing/2014/main" id="{8F4AB881-97EB-4E37-AF0B-F2C5DDDF7343}"/>
              </a:ext>
            </a:extLst>
          </p:cNvPr>
          <p:cNvSpPr txBox="1"/>
          <p:nvPr/>
        </p:nvSpPr>
        <p:spPr>
          <a:xfrm>
            <a:off x="6192606" y="1193526"/>
            <a:ext cx="5463819" cy="646331"/>
          </a:xfrm>
          <a:prstGeom prst="rect">
            <a:avLst/>
          </a:prstGeom>
          <a:noFill/>
        </p:spPr>
        <p:txBody>
          <a:bodyPr wrap="square" rtlCol="0">
            <a:spAutoFit/>
          </a:bodyPr>
          <a:lstStyle/>
          <a:p>
            <a:pPr algn="ctr"/>
            <a:r>
              <a:rPr lang="en-US" i="1"/>
              <a:t>Rays in System </a:t>
            </a:r>
            <a:r>
              <a:rPr lang="en-US"/>
              <a:t>view with 32° × 18° scanning source input (9 modes, differently colored):</a:t>
            </a:r>
          </a:p>
        </p:txBody>
      </p:sp>
      <p:pic>
        <p:nvPicPr>
          <p:cNvPr id="7" name="Picture 6">
            <a:extLst>
              <a:ext uri="{FF2B5EF4-FFF2-40B4-BE49-F238E27FC236}">
                <a16:creationId xmlns:a16="http://schemas.microsoft.com/office/drawing/2014/main" id="{415E7628-B9E1-4937-859F-2B8D3F35D86D}"/>
              </a:ext>
            </a:extLst>
          </p:cNvPr>
          <p:cNvPicPr>
            <a:picLocks noChangeAspect="1"/>
          </p:cNvPicPr>
          <p:nvPr/>
        </p:nvPicPr>
        <p:blipFill>
          <a:blip r:embed="rId3"/>
          <a:stretch>
            <a:fillRect/>
          </a:stretch>
        </p:blipFill>
        <p:spPr>
          <a:xfrm>
            <a:off x="861237" y="1839857"/>
            <a:ext cx="4379374" cy="4234086"/>
          </a:xfrm>
          <a:prstGeom prst="rect">
            <a:avLst/>
          </a:prstGeom>
        </p:spPr>
      </p:pic>
      <p:sp>
        <p:nvSpPr>
          <p:cNvPr id="2" name="Titel 1">
            <a:extLst>
              <a:ext uri="{FF2B5EF4-FFF2-40B4-BE49-F238E27FC236}">
                <a16:creationId xmlns:a16="http://schemas.microsoft.com/office/drawing/2014/main" id="{3BA0C77A-F236-4772-B132-CD408CA5012C}"/>
              </a:ext>
            </a:extLst>
          </p:cNvPr>
          <p:cNvSpPr>
            <a:spLocks noGrp="1"/>
          </p:cNvSpPr>
          <p:nvPr>
            <p:ph type="title"/>
          </p:nvPr>
        </p:nvSpPr>
        <p:spPr/>
        <p:txBody>
          <a:bodyPr/>
          <a:lstStyle/>
          <a:p>
            <a:r>
              <a:rPr lang="en-US"/>
              <a:t>Result: Ray Tracing in 3D System</a:t>
            </a:r>
          </a:p>
        </p:txBody>
      </p:sp>
      <p:sp>
        <p:nvSpPr>
          <p:cNvPr id="16" name="Slide Number Placeholder 15">
            <a:extLst>
              <a:ext uri="{FF2B5EF4-FFF2-40B4-BE49-F238E27FC236}">
                <a16:creationId xmlns:a16="http://schemas.microsoft.com/office/drawing/2014/main" id="{C2BABDF8-CCB3-4B07-93D7-0D3C92C156CB}"/>
              </a:ext>
            </a:extLst>
          </p:cNvPr>
          <p:cNvSpPr>
            <a:spLocks noGrp="1"/>
          </p:cNvSpPr>
          <p:nvPr>
            <p:ph type="sldNum" sz="quarter" idx="12"/>
          </p:nvPr>
        </p:nvSpPr>
        <p:spPr/>
        <p:txBody>
          <a:bodyPr/>
          <a:lstStyle/>
          <a:p>
            <a:fld id="{1E240572-BF6E-46FB-9A29-E93D82FC2F96}" type="slidenum">
              <a:rPr lang="en-US" smtClean="0"/>
              <a:t>12</a:t>
            </a:fld>
            <a:endParaRPr lang="en-US"/>
          </a:p>
        </p:txBody>
      </p:sp>
      <p:sp>
        <p:nvSpPr>
          <p:cNvPr id="27" name="Textfeld 26">
            <a:extLst>
              <a:ext uri="{FF2B5EF4-FFF2-40B4-BE49-F238E27FC236}">
                <a16:creationId xmlns:a16="http://schemas.microsoft.com/office/drawing/2014/main" id="{07F96E1F-AA5B-4406-8B4A-F7E2E529ABFB}"/>
              </a:ext>
            </a:extLst>
          </p:cNvPr>
          <p:cNvSpPr txBox="1"/>
          <p:nvPr/>
        </p:nvSpPr>
        <p:spPr>
          <a:xfrm>
            <a:off x="1661248" y="1222460"/>
            <a:ext cx="2779352" cy="646331"/>
          </a:xfrm>
          <a:prstGeom prst="rect">
            <a:avLst/>
          </a:prstGeom>
          <a:noFill/>
        </p:spPr>
        <p:txBody>
          <a:bodyPr wrap="none" rtlCol="0">
            <a:spAutoFit/>
          </a:bodyPr>
          <a:lstStyle/>
          <a:p>
            <a:pPr algn="ctr"/>
            <a:r>
              <a:rPr lang="en-US" i="1"/>
              <a:t>Rays in System </a:t>
            </a:r>
            <a:r>
              <a:rPr lang="en-US"/>
              <a:t>view </a:t>
            </a:r>
          </a:p>
          <a:p>
            <a:pPr algn="ctr"/>
            <a:r>
              <a:rPr lang="en-US"/>
              <a:t>with central angle of </a:t>
            </a:r>
            <a:r>
              <a:rPr lang="en-US" err="1"/>
              <a:t>FoV</a:t>
            </a:r>
            <a:r>
              <a:rPr lang="en-US"/>
              <a:t>:</a:t>
            </a:r>
          </a:p>
        </p:txBody>
      </p:sp>
      <p:sp>
        <p:nvSpPr>
          <p:cNvPr id="3" name="TextBox 2">
            <a:extLst>
              <a:ext uri="{FF2B5EF4-FFF2-40B4-BE49-F238E27FC236}">
                <a16:creationId xmlns:a16="http://schemas.microsoft.com/office/drawing/2014/main" id="{E22C0E01-0BC8-45B3-97A8-22FD793749F7}"/>
              </a:ext>
            </a:extLst>
          </p:cNvPr>
          <p:cNvSpPr txBox="1"/>
          <p:nvPr/>
        </p:nvSpPr>
        <p:spPr>
          <a:xfrm>
            <a:off x="3825751" y="6123083"/>
            <a:ext cx="4540497" cy="307777"/>
          </a:xfrm>
          <a:prstGeom prst="rect">
            <a:avLst/>
          </a:prstGeom>
          <a:noFill/>
        </p:spPr>
        <p:txBody>
          <a:bodyPr wrap="square" rtlCol="0">
            <a:spAutoFit/>
          </a:bodyPr>
          <a:lstStyle/>
          <a:p>
            <a:r>
              <a:rPr lang="en-US" sz="1400">
                <a:solidFill>
                  <a:schemeClr val="accent2">
                    <a:lumMod val="60000"/>
                    <a:lumOff val="40000"/>
                  </a:schemeClr>
                </a:solidFill>
              </a:rPr>
              <a:t>Note: Only rays that hit the detector are displayed.</a:t>
            </a:r>
          </a:p>
        </p:txBody>
      </p:sp>
    </p:spTree>
    <p:extLst>
      <p:ext uri="{BB962C8B-B14F-4D97-AF65-F5344CB8AC3E}">
        <p14:creationId xmlns:p14="http://schemas.microsoft.com/office/powerpoint/2010/main" val="412588912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Textfeld 8">
            <a:extLst>
              <a:ext uri="{FF2B5EF4-FFF2-40B4-BE49-F238E27FC236}">
                <a16:creationId xmlns:a16="http://schemas.microsoft.com/office/drawing/2014/main" id="{242E3F9E-32F9-48FB-94A5-2A10E506CC6E}"/>
              </a:ext>
            </a:extLst>
          </p:cNvPr>
          <p:cNvSpPr txBox="1"/>
          <p:nvPr/>
        </p:nvSpPr>
        <p:spPr>
          <a:xfrm>
            <a:off x="6315160" y="1073415"/>
            <a:ext cx="5275803" cy="646331"/>
          </a:xfrm>
          <a:prstGeom prst="rect">
            <a:avLst/>
          </a:prstGeom>
          <a:noFill/>
        </p:spPr>
        <p:txBody>
          <a:bodyPr wrap="none" rtlCol="0">
            <a:spAutoFit/>
          </a:bodyPr>
          <a:lstStyle/>
          <a:p>
            <a:pPr algn="ctr"/>
            <a:r>
              <a:rPr lang="en-US"/>
              <a:t>Energy density distribution at </a:t>
            </a:r>
            <a:r>
              <a:rPr lang="en-US" err="1"/>
              <a:t>eyebox</a:t>
            </a:r>
            <a:r>
              <a:rPr lang="en-US"/>
              <a:t> for </a:t>
            </a:r>
          </a:p>
          <a:p>
            <a:pPr algn="ctr"/>
            <a:r>
              <a:rPr lang="en-US" err="1"/>
              <a:t>FoV</a:t>
            </a:r>
            <a:r>
              <a:rPr lang="en-US"/>
              <a:t> (32° × 18°) using scanning source (9 modes):</a:t>
            </a:r>
          </a:p>
        </p:txBody>
      </p:sp>
      <p:sp>
        <p:nvSpPr>
          <p:cNvPr id="2" name="Titel 1">
            <a:extLst>
              <a:ext uri="{FF2B5EF4-FFF2-40B4-BE49-F238E27FC236}">
                <a16:creationId xmlns:a16="http://schemas.microsoft.com/office/drawing/2014/main" id="{3BA0C77A-F236-4772-B132-CD408CA5012C}"/>
              </a:ext>
            </a:extLst>
          </p:cNvPr>
          <p:cNvSpPr>
            <a:spLocks noGrp="1"/>
          </p:cNvSpPr>
          <p:nvPr>
            <p:ph type="title"/>
          </p:nvPr>
        </p:nvSpPr>
        <p:spPr/>
        <p:txBody>
          <a:bodyPr/>
          <a:lstStyle/>
          <a:p>
            <a:r>
              <a:rPr lang="en-US"/>
              <a:t>Result: Field Tracing (Real Color View)</a:t>
            </a:r>
          </a:p>
        </p:txBody>
      </p:sp>
      <p:sp>
        <p:nvSpPr>
          <p:cNvPr id="9" name="Textfeld 8">
            <a:extLst>
              <a:ext uri="{FF2B5EF4-FFF2-40B4-BE49-F238E27FC236}">
                <a16:creationId xmlns:a16="http://schemas.microsoft.com/office/drawing/2014/main" id="{A9509695-EF4F-4B30-A773-2A746FD2751B}"/>
              </a:ext>
            </a:extLst>
          </p:cNvPr>
          <p:cNvSpPr txBox="1"/>
          <p:nvPr/>
        </p:nvSpPr>
        <p:spPr>
          <a:xfrm>
            <a:off x="1260982" y="1079665"/>
            <a:ext cx="3954929" cy="646331"/>
          </a:xfrm>
          <a:prstGeom prst="rect">
            <a:avLst/>
          </a:prstGeom>
          <a:noFill/>
        </p:spPr>
        <p:txBody>
          <a:bodyPr wrap="none" rtlCol="0">
            <a:spAutoFit/>
          </a:bodyPr>
          <a:lstStyle/>
          <a:p>
            <a:pPr algn="ctr"/>
            <a:r>
              <a:rPr lang="en-US"/>
              <a:t>Energy density distribution at </a:t>
            </a:r>
            <a:r>
              <a:rPr lang="en-US" err="1"/>
              <a:t>eyebox</a:t>
            </a:r>
            <a:endParaRPr lang="en-US"/>
          </a:p>
          <a:p>
            <a:pPr algn="ctr"/>
            <a:r>
              <a:rPr lang="en-US"/>
              <a:t>for central </a:t>
            </a:r>
            <a:r>
              <a:rPr lang="en-US" err="1"/>
              <a:t>FoV</a:t>
            </a:r>
            <a:r>
              <a:rPr lang="en-US"/>
              <a:t> mode:</a:t>
            </a:r>
          </a:p>
        </p:txBody>
      </p:sp>
      <p:pic>
        <p:nvPicPr>
          <p:cNvPr id="5" name="Picture 4">
            <a:extLst>
              <a:ext uri="{FF2B5EF4-FFF2-40B4-BE49-F238E27FC236}">
                <a16:creationId xmlns:a16="http://schemas.microsoft.com/office/drawing/2014/main" id="{80D5D7B1-F25E-40A6-8CC8-28DB56540649}"/>
              </a:ext>
            </a:extLst>
          </p:cNvPr>
          <p:cNvPicPr>
            <a:picLocks noChangeAspect="1"/>
          </p:cNvPicPr>
          <p:nvPr/>
        </p:nvPicPr>
        <p:blipFill>
          <a:blip r:embed="rId3"/>
          <a:stretch>
            <a:fillRect/>
          </a:stretch>
        </p:blipFill>
        <p:spPr>
          <a:xfrm>
            <a:off x="1105149" y="1701453"/>
            <a:ext cx="4266596" cy="4479925"/>
          </a:xfrm>
          <a:prstGeom prst="rect">
            <a:avLst/>
          </a:prstGeom>
        </p:spPr>
      </p:pic>
      <p:pic>
        <p:nvPicPr>
          <p:cNvPr id="7" name="Picture 6">
            <a:extLst>
              <a:ext uri="{FF2B5EF4-FFF2-40B4-BE49-F238E27FC236}">
                <a16:creationId xmlns:a16="http://schemas.microsoft.com/office/drawing/2014/main" id="{26F8816C-B6A0-4162-9108-6144EB381C81}"/>
              </a:ext>
            </a:extLst>
          </p:cNvPr>
          <p:cNvPicPr>
            <a:picLocks noChangeAspect="1"/>
          </p:cNvPicPr>
          <p:nvPr/>
        </p:nvPicPr>
        <p:blipFill>
          <a:blip r:embed="rId4"/>
          <a:stretch>
            <a:fillRect/>
          </a:stretch>
        </p:blipFill>
        <p:spPr>
          <a:xfrm>
            <a:off x="6820256" y="1701453"/>
            <a:ext cx="4265612" cy="4478892"/>
          </a:xfrm>
          <a:prstGeom prst="rect">
            <a:avLst/>
          </a:prstGeom>
        </p:spPr>
      </p:pic>
      <p:sp>
        <p:nvSpPr>
          <p:cNvPr id="14" name="Rectangle 13">
            <a:extLst>
              <a:ext uri="{FF2B5EF4-FFF2-40B4-BE49-F238E27FC236}">
                <a16:creationId xmlns:a16="http://schemas.microsoft.com/office/drawing/2014/main" id="{9E5E0546-800F-4F2F-BE59-6AC2119D0393}"/>
              </a:ext>
            </a:extLst>
          </p:cNvPr>
          <p:cNvSpPr/>
          <p:nvPr/>
        </p:nvSpPr>
        <p:spPr>
          <a:xfrm>
            <a:off x="3378449" y="4102217"/>
            <a:ext cx="908326" cy="872455"/>
          </a:xfrm>
          <a:prstGeom prst="rect">
            <a:avLst/>
          </a:prstGeom>
          <a:noFill/>
          <a:ln w="19050">
            <a:solidFill>
              <a:schemeClr val="bg1"/>
            </a:solidFill>
            <a:prstDash val="dash"/>
            <a:extLst>
              <a:ext uri="{C807C97D-BFC1-408E-A445-0C87EB9F89A2}">
                <ask:lineSketchStyleProps xmlns:ask="http://schemas.microsoft.com/office/drawing/2018/sketchyshapes" sd="981765707">
                  <a:custGeom>
                    <a:avLst/>
                    <a:gdLst>
                      <a:gd name="connsiteX0" fmla="*/ 0 w 908326"/>
                      <a:gd name="connsiteY0" fmla="*/ 0 h 872455"/>
                      <a:gd name="connsiteX1" fmla="*/ 472330 w 908326"/>
                      <a:gd name="connsiteY1" fmla="*/ 0 h 872455"/>
                      <a:gd name="connsiteX2" fmla="*/ 908326 w 908326"/>
                      <a:gd name="connsiteY2" fmla="*/ 0 h 872455"/>
                      <a:gd name="connsiteX3" fmla="*/ 908326 w 908326"/>
                      <a:gd name="connsiteY3" fmla="*/ 418778 h 872455"/>
                      <a:gd name="connsiteX4" fmla="*/ 908326 w 908326"/>
                      <a:gd name="connsiteY4" fmla="*/ 872455 h 872455"/>
                      <a:gd name="connsiteX5" fmla="*/ 454163 w 908326"/>
                      <a:gd name="connsiteY5" fmla="*/ 872455 h 872455"/>
                      <a:gd name="connsiteX6" fmla="*/ 0 w 908326"/>
                      <a:gd name="connsiteY6" fmla="*/ 872455 h 872455"/>
                      <a:gd name="connsiteX7" fmla="*/ 0 w 908326"/>
                      <a:gd name="connsiteY7" fmla="*/ 427503 h 872455"/>
                      <a:gd name="connsiteX8" fmla="*/ 0 w 908326"/>
                      <a:gd name="connsiteY8" fmla="*/ 0 h 8724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08326" h="872455" extrusionOk="0">
                        <a:moveTo>
                          <a:pt x="0" y="0"/>
                        </a:moveTo>
                        <a:cubicBezTo>
                          <a:pt x="230179" y="-46952"/>
                          <a:pt x="351103" y="26782"/>
                          <a:pt x="472330" y="0"/>
                        </a:cubicBezTo>
                        <a:cubicBezTo>
                          <a:pt x="593557" y="-26782"/>
                          <a:pt x="791234" y="3035"/>
                          <a:pt x="908326" y="0"/>
                        </a:cubicBezTo>
                        <a:cubicBezTo>
                          <a:pt x="943541" y="117727"/>
                          <a:pt x="905888" y="234389"/>
                          <a:pt x="908326" y="418778"/>
                        </a:cubicBezTo>
                        <a:cubicBezTo>
                          <a:pt x="910764" y="603167"/>
                          <a:pt x="867756" y="734322"/>
                          <a:pt x="908326" y="872455"/>
                        </a:cubicBezTo>
                        <a:cubicBezTo>
                          <a:pt x="726983" y="895130"/>
                          <a:pt x="562539" y="867981"/>
                          <a:pt x="454163" y="872455"/>
                        </a:cubicBezTo>
                        <a:cubicBezTo>
                          <a:pt x="345787" y="876929"/>
                          <a:pt x="148157" y="829747"/>
                          <a:pt x="0" y="872455"/>
                        </a:cubicBezTo>
                        <a:cubicBezTo>
                          <a:pt x="-20674" y="744879"/>
                          <a:pt x="33022" y="582711"/>
                          <a:pt x="0" y="427503"/>
                        </a:cubicBezTo>
                        <a:cubicBezTo>
                          <a:pt x="-33022" y="272295"/>
                          <a:pt x="1159" y="210702"/>
                          <a:pt x="0" y="0"/>
                        </a:cubicBezTo>
                        <a:close/>
                      </a:path>
                    </a:pathLst>
                  </a:custGeom>
                  <ask:type>
                    <ask:lineSketchNone/>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5" name="Straight Connector 14">
            <a:extLst>
              <a:ext uri="{FF2B5EF4-FFF2-40B4-BE49-F238E27FC236}">
                <a16:creationId xmlns:a16="http://schemas.microsoft.com/office/drawing/2014/main" id="{EEB47636-71F5-4B39-BA6E-D1DE1BC51108}"/>
              </a:ext>
            </a:extLst>
          </p:cNvPr>
          <p:cNvCxnSpPr>
            <a:cxnSpLocks/>
          </p:cNvCxnSpPr>
          <p:nvPr/>
        </p:nvCxnSpPr>
        <p:spPr>
          <a:xfrm flipV="1">
            <a:off x="4286775" y="2264229"/>
            <a:ext cx="826401" cy="1837991"/>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8548666A-29C5-44E1-BC61-85EA6C38F070}"/>
              </a:ext>
            </a:extLst>
          </p:cNvPr>
          <p:cNvCxnSpPr>
            <a:cxnSpLocks/>
          </p:cNvCxnSpPr>
          <p:nvPr/>
        </p:nvCxnSpPr>
        <p:spPr>
          <a:xfrm flipV="1">
            <a:off x="4286775" y="4248539"/>
            <a:ext cx="845062" cy="726135"/>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pic>
        <p:nvPicPr>
          <p:cNvPr id="17" name="Picture 16">
            <a:extLst>
              <a:ext uri="{FF2B5EF4-FFF2-40B4-BE49-F238E27FC236}">
                <a16:creationId xmlns:a16="http://schemas.microsoft.com/office/drawing/2014/main" id="{3C12A838-BE7D-4896-A85B-50DA38537934}"/>
              </a:ext>
            </a:extLst>
          </p:cNvPr>
          <p:cNvPicPr>
            <a:picLocks noChangeAspect="1"/>
          </p:cNvPicPr>
          <p:nvPr/>
        </p:nvPicPr>
        <p:blipFill rotWithShape="1">
          <a:blip r:embed="rId5"/>
          <a:srcRect l="49337" t="58521" r="18734" b="9065"/>
          <a:stretch/>
        </p:blipFill>
        <p:spPr>
          <a:xfrm>
            <a:off x="5144278" y="2251980"/>
            <a:ext cx="1957734" cy="1990594"/>
          </a:xfrm>
          <a:prstGeom prst="rect">
            <a:avLst/>
          </a:prstGeom>
          <a:ln w="19050">
            <a:solidFill>
              <a:schemeClr val="bg1"/>
            </a:solidFill>
            <a:prstDash val="dash"/>
            <a:extLst>
              <a:ext uri="{C807C97D-BFC1-408E-A445-0C87EB9F89A2}">
                <ask:lineSketchStyleProps xmlns:ask="http://schemas.microsoft.com/office/drawing/2018/sketchyshapes" sd="3450693549">
                  <a:custGeom>
                    <a:avLst/>
                    <a:gdLst>
                      <a:gd name="connsiteX0" fmla="*/ 0 w 2150309"/>
                      <a:gd name="connsiteY0" fmla="*/ 0 h 2106425"/>
                      <a:gd name="connsiteX1" fmla="*/ 537577 w 2150309"/>
                      <a:gd name="connsiteY1" fmla="*/ 0 h 2106425"/>
                      <a:gd name="connsiteX2" fmla="*/ 1010645 w 2150309"/>
                      <a:gd name="connsiteY2" fmla="*/ 0 h 2106425"/>
                      <a:gd name="connsiteX3" fmla="*/ 1505216 w 2150309"/>
                      <a:gd name="connsiteY3" fmla="*/ 0 h 2106425"/>
                      <a:gd name="connsiteX4" fmla="*/ 2150309 w 2150309"/>
                      <a:gd name="connsiteY4" fmla="*/ 0 h 2106425"/>
                      <a:gd name="connsiteX5" fmla="*/ 2150309 w 2150309"/>
                      <a:gd name="connsiteY5" fmla="*/ 505542 h 2106425"/>
                      <a:gd name="connsiteX6" fmla="*/ 2150309 w 2150309"/>
                      <a:gd name="connsiteY6" fmla="*/ 1011084 h 2106425"/>
                      <a:gd name="connsiteX7" fmla="*/ 2150309 w 2150309"/>
                      <a:gd name="connsiteY7" fmla="*/ 1579819 h 2106425"/>
                      <a:gd name="connsiteX8" fmla="*/ 2150309 w 2150309"/>
                      <a:gd name="connsiteY8" fmla="*/ 2106425 h 2106425"/>
                      <a:gd name="connsiteX9" fmla="*/ 1655738 w 2150309"/>
                      <a:gd name="connsiteY9" fmla="*/ 2106425 h 2106425"/>
                      <a:gd name="connsiteX10" fmla="*/ 1075155 w 2150309"/>
                      <a:gd name="connsiteY10" fmla="*/ 2106425 h 2106425"/>
                      <a:gd name="connsiteX11" fmla="*/ 537577 w 2150309"/>
                      <a:gd name="connsiteY11" fmla="*/ 2106425 h 2106425"/>
                      <a:gd name="connsiteX12" fmla="*/ 0 w 2150309"/>
                      <a:gd name="connsiteY12" fmla="*/ 2106425 h 2106425"/>
                      <a:gd name="connsiteX13" fmla="*/ 0 w 2150309"/>
                      <a:gd name="connsiteY13" fmla="*/ 1600883 h 2106425"/>
                      <a:gd name="connsiteX14" fmla="*/ 0 w 2150309"/>
                      <a:gd name="connsiteY14" fmla="*/ 1095341 h 2106425"/>
                      <a:gd name="connsiteX15" fmla="*/ 0 w 2150309"/>
                      <a:gd name="connsiteY15" fmla="*/ 610863 h 2106425"/>
                      <a:gd name="connsiteX16" fmla="*/ 0 w 2150309"/>
                      <a:gd name="connsiteY16" fmla="*/ 0 h 2106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150309" h="2106425" fill="none" extrusionOk="0">
                        <a:moveTo>
                          <a:pt x="0" y="0"/>
                        </a:moveTo>
                        <a:cubicBezTo>
                          <a:pt x="244810" y="-49373"/>
                          <a:pt x="325157" y="55241"/>
                          <a:pt x="537577" y="0"/>
                        </a:cubicBezTo>
                        <a:cubicBezTo>
                          <a:pt x="749997" y="-55241"/>
                          <a:pt x="783444" y="24705"/>
                          <a:pt x="1010645" y="0"/>
                        </a:cubicBezTo>
                        <a:cubicBezTo>
                          <a:pt x="1237846" y="-24705"/>
                          <a:pt x="1337461" y="6240"/>
                          <a:pt x="1505216" y="0"/>
                        </a:cubicBezTo>
                        <a:cubicBezTo>
                          <a:pt x="1672971" y="-6240"/>
                          <a:pt x="1907113" y="29425"/>
                          <a:pt x="2150309" y="0"/>
                        </a:cubicBezTo>
                        <a:cubicBezTo>
                          <a:pt x="2157985" y="139249"/>
                          <a:pt x="2115274" y="346036"/>
                          <a:pt x="2150309" y="505542"/>
                        </a:cubicBezTo>
                        <a:cubicBezTo>
                          <a:pt x="2185344" y="665048"/>
                          <a:pt x="2129123" y="830438"/>
                          <a:pt x="2150309" y="1011084"/>
                        </a:cubicBezTo>
                        <a:cubicBezTo>
                          <a:pt x="2171495" y="1191730"/>
                          <a:pt x="2131147" y="1344011"/>
                          <a:pt x="2150309" y="1579819"/>
                        </a:cubicBezTo>
                        <a:cubicBezTo>
                          <a:pt x="2169471" y="1815627"/>
                          <a:pt x="2120898" y="1885919"/>
                          <a:pt x="2150309" y="2106425"/>
                        </a:cubicBezTo>
                        <a:cubicBezTo>
                          <a:pt x="1961065" y="2155809"/>
                          <a:pt x="1844842" y="2089581"/>
                          <a:pt x="1655738" y="2106425"/>
                        </a:cubicBezTo>
                        <a:cubicBezTo>
                          <a:pt x="1466634" y="2123269"/>
                          <a:pt x="1211251" y="2068148"/>
                          <a:pt x="1075155" y="2106425"/>
                        </a:cubicBezTo>
                        <a:cubicBezTo>
                          <a:pt x="939059" y="2144702"/>
                          <a:pt x="670313" y="2087142"/>
                          <a:pt x="537577" y="2106425"/>
                        </a:cubicBezTo>
                        <a:cubicBezTo>
                          <a:pt x="404841" y="2125708"/>
                          <a:pt x="194094" y="2053836"/>
                          <a:pt x="0" y="2106425"/>
                        </a:cubicBezTo>
                        <a:cubicBezTo>
                          <a:pt x="-49341" y="1885489"/>
                          <a:pt x="35642" y="1720221"/>
                          <a:pt x="0" y="1600883"/>
                        </a:cubicBezTo>
                        <a:cubicBezTo>
                          <a:pt x="-35642" y="1481545"/>
                          <a:pt x="2252" y="1340105"/>
                          <a:pt x="0" y="1095341"/>
                        </a:cubicBezTo>
                        <a:cubicBezTo>
                          <a:pt x="-2252" y="850577"/>
                          <a:pt x="6706" y="750555"/>
                          <a:pt x="0" y="610863"/>
                        </a:cubicBezTo>
                        <a:cubicBezTo>
                          <a:pt x="-6706" y="471171"/>
                          <a:pt x="11281" y="286692"/>
                          <a:pt x="0" y="0"/>
                        </a:cubicBezTo>
                        <a:close/>
                      </a:path>
                      <a:path w="2150309" h="2106425" stroke="0" extrusionOk="0">
                        <a:moveTo>
                          <a:pt x="0" y="0"/>
                        </a:moveTo>
                        <a:cubicBezTo>
                          <a:pt x="236559" y="-35973"/>
                          <a:pt x="294212" y="22268"/>
                          <a:pt x="559080" y="0"/>
                        </a:cubicBezTo>
                        <a:cubicBezTo>
                          <a:pt x="823948" y="-22268"/>
                          <a:pt x="925860" y="43036"/>
                          <a:pt x="1096658" y="0"/>
                        </a:cubicBezTo>
                        <a:cubicBezTo>
                          <a:pt x="1267456" y="-43036"/>
                          <a:pt x="1535327" y="6400"/>
                          <a:pt x="1655738" y="0"/>
                        </a:cubicBezTo>
                        <a:cubicBezTo>
                          <a:pt x="1776149" y="-6400"/>
                          <a:pt x="2007624" y="34989"/>
                          <a:pt x="2150309" y="0"/>
                        </a:cubicBezTo>
                        <a:cubicBezTo>
                          <a:pt x="2154548" y="216289"/>
                          <a:pt x="2137400" y="302789"/>
                          <a:pt x="2150309" y="526606"/>
                        </a:cubicBezTo>
                        <a:cubicBezTo>
                          <a:pt x="2163218" y="750423"/>
                          <a:pt x="2139651" y="863984"/>
                          <a:pt x="2150309" y="1053213"/>
                        </a:cubicBezTo>
                        <a:cubicBezTo>
                          <a:pt x="2160967" y="1242442"/>
                          <a:pt x="2126709" y="1340708"/>
                          <a:pt x="2150309" y="1621947"/>
                        </a:cubicBezTo>
                        <a:cubicBezTo>
                          <a:pt x="2173909" y="1903186"/>
                          <a:pt x="2099491" y="1944925"/>
                          <a:pt x="2150309" y="2106425"/>
                        </a:cubicBezTo>
                        <a:cubicBezTo>
                          <a:pt x="2034009" y="2144436"/>
                          <a:pt x="1839047" y="2073288"/>
                          <a:pt x="1634235" y="2106425"/>
                        </a:cubicBezTo>
                        <a:cubicBezTo>
                          <a:pt x="1429423" y="2139562"/>
                          <a:pt x="1261757" y="2074935"/>
                          <a:pt x="1139664" y="2106425"/>
                        </a:cubicBezTo>
                        <a:cubicBezTo>
                          <a:pt x="1017571" y="2137915"/>
                          <a:pt x="825322" y="2071184"/>
                          <a:pt x="602087" y="2106425"/>
                        </a:cubicBezTo>
                        <a:cubicBezTo>
                          <a:pt x="378852" y="2141666"/>
                          <a:pt x="200886" y="2050360"/>
                          <a:pt x="0" y="2106425"/>
                        </a:cubicBezTo>
                        <a:cubicBezTo>
                          <a:pt x="-15836" y="1939022"/>
                          <a:pt x="17424" y="1790881"/>
                          <a:pt x="0" y="1579819"/>
                        </a:cubicBezTo>
                        <a:cubicBezTo>
                          <a:pt x="-17424" y="1368757"/>
                          <a:pt x="49237" y="1137222"/>
                          <a:pt x="0" y="1011084"/>
                        </a:cubicBezTo>
                        <a:cubicBezTo>
                          <a:pt x="-49237" y="884946"/>
                          <a:pt x="59691" y="394812"/>
                          <a:pt x="0" y="0"/>
                        </a:cubicBezTo>
                        <a:close/>
                      </a:path>
                    </a:pathLst>
                  </a:custGeom>
                  <ask:type>
                    <ask:lineSketchNone/>
                  </ask:type>
                </ask:lineSketchStyleProps>
              </a:ext>
            </a:extLst>
          </a:ln>
        </p:spPr>
      </p:pic>
      <p:sp>
        <p:nvSpPr>
          <p:cNvPr id="23" name="TextBox 22">
            <a:extLst>
              <a:ext uri="{FF2B5EF4-FFF2-40B4-BE49-F238E27FC236}">
                <a16:creationId xmlns:a16="http://schemas.microsoft.com/office/drawing/2014/main" id="{E5561F47-DF20-47AF-96A5-A3DBF06D738B}"/>
              </a:ext>
            </a:extLst>
          </p:cNvPr>
          <p:cNvSpPr txBox="1"/>
          <p:nvPr/>
        </p:nvSpPr>
        <p:spPr>
          <a:xfrm>
            <a:off x="3561761" y="4782672"/>
            <a:ext cx="5106798" cy="1477328"/>
          </a:xfrm>
          <a:prstGeom prst="rect">
            <a:avLst/>
          </a:prstGeom>
          <a:solidFill>
            <a:srgbClr val="FFFFFF">
              <a:alpha val="90000"/>
            </a:srgbClr>
          </a:solidFill>
          <a:ln w="19050">
            <a:solidFill>
              <a:schemeClr val="bg1"/>
            </a:solidFill>
          </a:ln>
        </p:spPr>
        <p:txBody>
          <a:bodyPr wrap="square">
            <a:spAutoFit/>
          </a:bodyPr>
          <a:lstStyle/>
          <a:p>
            <a:pPr algn="ctr"/>
            <a:r>
              <a:rPr lang="en-US"/>
              <a:t>Some beams hit the edge of the expansion region, causing the beam to be partially diffracted by the grating and partially totally internally reflected. This causes the segmented footprints which can be seen here. </a:t>
            </a:r>
          </a:p>
        </p:txBody>
      </p:sp>
      <p:sp>
        <p:nvSpPr>
          <p:cNvPr id="27" name="Slide Number Placeholder 26">
            <a:extLst>
              <a:ext uri="{FF2B5EF4-FFF2-40B4-BE49-F238E27FC236}">
                <a16:creationId xmlns:a16="http://schemas.microsoft.com/office/drawing/2014/main" id="{298F0DAF-F74E-4320-B16E-D500982EBB4E}"/>
              </a:ext>
            </a:extLst>
          </p:cNvPr>
          <p:cNvSpPr>
            <a:spLocks noGrp="1"/>
          </p:cNvSpPr>
          <p:nvPr>
            <p:ph type="sldNum" sz="quarter" idx="12"/>
          </p:nvPr>
        </p:nvSpPr>
        <p:spPr/>
        <p:txBody>
          <a:bodyPr/>
          <a:lstStyle/>
          <a:p>
            <a:fld id="{1E240572-BF6E-46FB-9A29-E93D82FC2F96}" type="slidenum">
              <a:rPr lang="en-US" smtClean="0"/>
              <a:t>13</a:t>
            </a:fld>
            <a:endParaRPr lang="en-US"/>
          </a:p>
        </p:txBody>
      </p:sp>
      <p:cxnSp>
        <p:nvCxnSpPr>
          <p:cNvPr id="18" name="Straight Connector 15">
            <a:extLst>
              <a:ext uri="{FF2B5EF4-FFF2-40B4-BE49-F238E27FC236}">
                <a16:creationId xmlns:a16="http://schemas.microsoft.com/office/drawing/2014/main" id="{EE6A72C0-3B79-44CC-B084-ADF5BFAAF5DA}"/>
              </a:ext>
            </a:extLst>
          </p:cNvPr>
          <p:cNvCxnSpPr>
            <a:cxnSpLocks/>
          </p:cNvCxnSpPr>
          <p:nvPr/>
        </p:nvCxnSpPr>
        <p:spPr>
          <a:xfrm flipH="1" flipV="1">
            <a:off x="6096001" y="3941415"/>
            <a:ext cx="19159" cy="851686"/>
          </a:xfrm>
          <a:prstGeom prst="line">
            <a:avLst/>
          </a:prstGeom>
          <a:ln w="19050">
            <a:solidFill>
              <a:schemeClr val="bg1"/>
            </a:solidFill>
            <a:headEnd type="none"/>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63520835"/>
      </p:ext>
    </p:extLst>
  </p:cSld>
  <p:clrMapOvr>
    <a:overrideClrMapping bg1="lt1" tx1="dk1" bg2="lt2" tx2="dk2" accent1="accent1" accent2="accent2" accent3="accent3" accent4="accent4" accent5="accent5" accent6="accent6" hlink="hlink" folHlink="folHlink"/>
  </p:clrMapOvr>
</p:sld>
</file>

<file path=ppt/slides/slide14.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20" name="Picture 13">
            <a:extLst>
              <a:ext uri="{FF2B5EF4-FFF2-40B4-BE49-F238E27FC236}">
                <a16:creationId xmlns:a16="http://schemas.microsoft.com/office/drawing/2014/main" id="{FA06EF79-E278-4337-8407-727EA30BFA75}"/>
              </a:ext>
            </a:extLst>
          </p:cNvPr>
          <p:cNvPicPr>
            <a:picLocks noChangeAspect="1"/>
          </p:cNvPicPr>
          <p:nvPr/>
        </p:nvPicPr>
        <p:blipFill>
          <a:blip r:embed="rId3"/>
          <a:stretch>
            <a:fillRect/>
          </a:stretch>
        </p:blipFill>
        <p:spPr>
          <a:xfrm>
            <a:off x="6819778" y="1700951"/>
            <a:ext cx="4266090" cy="4479394"/>
          </a:xfrm>
          <a:prstGeom prst="rect">
            <a:avLst/>
          </a:prstGeom>
        </p:spPr>
      </p:pic>
      <p:sp>
        <p:nvSpPr>
          <p:cNvPr id="13" name="Textfeld 8">
            <a:extLst>
              <a:ext uri="{FF2B5EF4-FFF2-40B4-BE49-F238E27FC236}">
                <a16:creationId xmlns:a16="http://schemas.microsoft.com/office/drawing/2014/main" id="{242E3F9E-32F9-48FB-94A5-2A10E506CC6E}"/>
              </a:ext>
            </a:extLst>
          </p:cNvPr>
          <p:cNvSpPr txBox="1"/>
          <p:nvPr/>
        </p:nvSpPr>
        <p:spPr>
          <a:xfrm>
            <a:off x="6315160" y="1073415"/>
            <a:ext cx="5275803" cy="646331"/>
          </a:xfrm>
          <a:prstGeom prst="rect">
            <a:avLst/>
          </a:prstGeom>
          <a:noFill/>
        </p:spPr>
        <p:txBody>
          <a:bodyPr wrap="none" rtlCol="0">
            <a:spAutoFit/>
          </a:bodyPr>
          <a:lstStyle/>
          <a:p>
            <a:pPr algn="ctr"/>
            <a:r>
              <a:rPr lang="en-US"/>
              <a:t>Energy density distribution at eyebox for </a:t>
            </a:r>
          </a:p>
          <a:p>
            <a:pPr algn="ctr"/>
            <a:r>
              <a:rPr lang="en-US"/>
              <a:t>FoV (32° × 18°) using scanning source (9 modes):</a:t>
            </a:r>
          </a:p>
        </p:txBody>
      </p:sp>
      <p:sp>
        <p:nvSpPr>
          <p:cNvPr id="2" name="Titel 1">
            <a:extLst>
              <a:ext uri="{FF2B5EF4-FFF2-40B4-BE49-F238E27FC236}">
                <a16:creationId xmlns:a16="http://schemas.microsoft.com/office/drawing/2014/main" id="{3BA0C77A-F236-4772-B132-CD408CA5012C}"/>
              </a:ext>
            </a:extLst>
          </p:cNvPr>
          <p:cNvSpPr>
            <a:spLocks noGrp="1"/>
          </p:cNvSpPr>
          <p:nvPr>
            <p:ph type="title"/>
          </p:nvPr>
        </p:nvSpPr>
        <p:spPr/>
        <p:txBody>
          <a:bodyPr/>
          <a:lstStyle/>
          <a:p>
            <a:r>
              <a:rPr lang="en-US"/>
              <a:t>Result: Field Tracing (False Color View)</a:t>
            </a:r>
          </a:p>
        </p:txBody>
      </p:sp>
      <p:sp>
        <p:nvSpPr>
          <p:cNvPr id="9" name="Textfeld 8">
            <a:extLst>
              <a:ext uri="{FF2B5EF4-FFF2-40B4-BE49-F238E27FC236}">
                <a16:creationId xmlns:a16="http://schemas.microsoft.com/office/drawing/2014/main" id="{A9509695-EF4F-4B30-A773-2A746FD2751B}"/>
              </a:ext>
            </a:extLst>
          </p:cNvPr>
          <p:cNvSpPr txBox="1"/>
          <p:nvPr/>
        </p:nvSpPr>
        <p:spPr>
          <a:xfrm>
            <a:off x="1260982" y="1079665"/>
            <a:ext cx="3954929" cy="646331"/>
          </a:xfrm>
          <a:prstGeom prst="rect">
            <a:avLst/>
          </a:prstGeom>
          <a:noFill/>
        </p:spPr>
        <p:txBody>
          <a:bodyPr wrap="none" rtlCol="0">
            <a:spAutoFit/>
          </a:bodyPr>
          <a:lstStyle/>
          <a:p>
            <a:pPr algn="ctr"/>
            <a:r>
              <a:rPr lang="en-US"/>
              <a:t>Energy density distribution at </a:t>
            </a:r>
            <a:r>
              <a:rPr lang="en-US" err="1"/>
              <a:t>eyebox</a:t>
            </a:r>
            <a:endParaRPr lang="en-US"/>
          </a:p>
          <a:p>
            <a:pPr algn="ctr"/>
            <a:r>
              <a:rPr lang="en-US"/>
              <a:t>for central </a:t>
            </a:r>
            <a:r>
              <a:rPr lang="en-US" err="1"/>
              <a:t>FoV</a:t>
            </a:r>
            <a:r>
              <a:rPr lang="en-US"/>
              <a:t> mode:</a:t>
            </a:r>
          </a:p>
        </p:txBody>
      </p:sp>
      <p:pic>
        <p:nvPicPr>
          <p:cNvPr id="5" name="Picture 4">
            <a:extLst>
              <a:ext uri="{FF2B5EF4-FFF2-40B4-BE49-F238E27FC236}">
                <a16:creationId xmlns:a16="http://schemas.microsoft.com/office/drawing/2014/main" id="{80D5D7B1-F25E-40A6-8CC8-28DB56540649}"/>
              </a:ext>
            </a:extLst>
          </p:cNvPr>
          <p:cNvPicPr>
            <a:picLocks noChangeAspect="1"/>
          </p:cNvPicPr>
          <p:nvPr/>
        </p:nvPicPr>
        <p:blipFill>
          <a:blip r:embed="rId4"/>
          <a:stretch>
            <a:fillRect/>
          </a:stretch>
        </p:blipFill>
        <p:spPr>
          <a:xfrm>
            <a:off x="1105149" y="1701453"/>
            <a:ext cx="4266596" cy="4479925"/>
          </a:xfrm>
          <a:prstGeom prst="rect">
            <a:avLst/>
          </a:prstGeom>
        </p:spPr>
      </p:pic>
      <p:sp>
        <p:nvSpPr>
          <p:cNvPr id="14" name="Rectangle 13">
            <a:extLst>
              <a:ext uri="{FF2B5EF4-FFF2-40B4-BE49-F238E27FC236}">
                <a16:creationId xmlns:a16="http://schemas.microsoft.com/office/drawing/2014/main" id="{9E5E0546-800F-4F2F-BE59-6AC2119D0393}"/>
              </a:ext>
            </a:extLst>
          </p:cNvPr>
          <p:cNvSpPr/>
          <p:nvPr/>
        </p:nvSpPr>
        <p:spPr>
          <a:xfrm>
            <a:off x="3378449" y="4102217"/>
            <a:ext cx="908326" cy="872455"/>
          </a:xfrm>
          <a:prstGeom prst="rect">
            <a:avLst/>
          </a:prstGeom>
          <a:noFill/>
          <a:ln w="19050">
            <a:solidFill>
              <a:schemeClr val="bg1"/>
            </a:solidFill>
            <a:prstDash val="dash"/>
            <a:extLst>
              <a:ext uri="{C807C97D-BFC1-408E-A445-0C87EB9F89A2}">
                <ask:lineSketchStyleProps xmlns:ask="http://schemas.microsoft.com/office/drawing/2018/sketchyshapes" sd="981765707">
                  <a:custGeom>
                    <a:avLst/>
                    <a:gdLst>
                      <a:gd name="connsiteX0" fmla="*/ 0 w 908326"/>
                      <a:gd name="connsiteY0" fmla="*/ 0 h 872455"/>
                      <a:gd name="connsiteX1" fmla="*/ 472330 w 908326"/>
                      <a:gd name="connsiteY1" fmla="*/ 0 h 872455"/>
                      <a:gd name="connsiteX2" fmla="*/ 908326 w 908326"/>
                      <a:gd name="connsiteY2" fmla="*/ 0 h 872455"/>
                      <a:gd name="connsiteX3" fmla="*/ 908326 w 908326"/>
                      <a:gd name="connsiteY3" fmla="*/ 418778 h 872455"/>
                      <a:gd name="connsiteX4" fmla="*/ 908326 w 908326"/>
                      <a:gd name="connsiteY4" fmla="*/ 872455 h 872455"/>
                      <a:gd name="connsiteX5" fmla="*/ 454163 w 908326"/>
                      <a:gd name="connsiteY5" fmla="*/ 872455 h 872455"/>
                      <a:gd name="connsiteX6" fmla="*/ 0 w 908326"/>
                      <a:gd name="connsiteY6" fmla="*/ 872455 h 872455"/>
                      <a:gd name="connsiteX7" fmla="*/ 0 w 908326"/>
                      <a:gd name="connsiteY7" fmla="*/ 427503 h 872455"/>
                      <a:gd name="connsiteX8" fmla="*/ 0 w 908326"/>
                      <a:gd name="connsiteY8" fmla="*/ 0 h 8724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08326" h="872455" extrusionOk="0">
                        <a:moveTo>
                          <a:pt x="0" y="0"/>
                        </a:moveTo>
                        <a:cubicBezTo>
                          <a:pt x="230179" y="-46952"/>
                          <a:pt x="351103" y="26782"/>
                          <a:pt x="472330" y="0"/>
                        </a:cubicBezTo>
                        <a:cubicBezTo>
                          <a:pt x="593557" y="-26782"/>
                          <a:pt x="791234" y="3035"/>
                          <a:pt x="908326" y="0"/>
                        </a:cubicBezTo>
                        <a:cubicBezTo>
                          <a:pt x="943541" y="117727"/>
                          <a:pt x="905888" y="234389"/>
                          <a:pt x="908326" y="418778"/>
                        </a:cubicBezTo>
                        <a:cubicBezTo>
                          <a:pt x="910764" y="603167"/>
                          <a:pt x="867756" y="734322"/>
                          <a:pt x="908326" y="872455"/>
                        </a:cubicBezTo>
                        <a:cubicBezTo>
                          <a:pt x="726983" y="895130"/>
                          <a:pt x="562539" y="867981"/>
                          <a:pt x="454163" y="872455"/>
                        </a:cubicBezTo>
                        <a:cubicBezTo>
                          <a:pt x="345787" y="876929"/>
                          <a:pt x="148157" y="829747"/>
                          <a:pt x="0" y="872455"/>
                        </a:cubicBezTo>
                        <a:cubicBezTo>
                          <a:pt x="-20674" y="744879"/>
                          <a:pt x="33022" y="582711"/>
                          <a:pt x="0" y="427503"/>
                        </a:cubicBezTo>
                        <a:cubicBezTo>
                          <a:pt x="-33022" y="272295"/>
                          <a:pt x="1159" y="210702"/>
                          <a:pt x="0" y="0"/>
                        </a:cubicBezTo>
                        <a:close/>
                      </a:path>
                    </a:pathLst>
                  </a:custGeom>
                  <ask:type>
                    <ask:lineSketchNone/>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5" name="Straight Connector 14">
            <a:extLst>
              <a:ext uri="{FF2B5EF4-FFF2-40B4-BE49-F238E27FC236}">
                <a16:creationId xmlns:a16="http://schemas.microsoft.com/office/drawing/2014/main" id="{EEB47636-71F5-4B39-BA6E-D1DE1BC51108}"/>
              </a:ext>
            </a:extLst>
          </p:cNvPr>
          <p:cNvCxnSpPr>
            <a:cxnSpLocks/>
          </p:cNvCxnSpPr>
          <p:nvPr/>
        </p:nvCxnSpPr>
        <p:spPr>
          <a:xfrm flipV="1">
            <a:off x="4286775" y="2264229"/>
            <a:ext cx="826401" cy="1837991"/>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8548666A-29C5-44E1-BC61-85EA6C38F070}"/>
              </a:ext>
            </a:extLst>
          </p:cNvPr>
          <p:cNvCxnSpPr>
            <a:cxnSpLocks/>
          </p:cNvCxnSpPr>
          <p:nvPr/>
        </p:nvCxnSpPr>
        <p:spPr>
          <a:xfrm flipV="1">
            <a:off x="4286775" y="4248539"/>
            <a:ext cx="845062" cy="726135"/>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27" name="Slide Number Placeholder 26">
            <a:extLst>
              <a:ext uri="{FF2B5EF4-FFF2-40B4-BE49-F238E27FC236}">
                <a16:creationId xmlns:a16="http://schemas.microsoft.com/office/drawing/2014/main" id="{298F0DAF-F74E-4320-B16E-D500982EBB4E}"/>
              </a:ext>
            </a:extLst>
          </p:cNvPr>
          <p:cNvSpPr>
            <a:spLocks noGrp="1"/>
          </p:cNvSpPr>
          <p:nvPr>
            <p:ph type="sldNum" sz="quarter" idx="12"/>
          </p:nvPr>
        </p:nvSpPr>
        <p:spPr/>
        <p:txBody>
          <a:bodyPr/>
          <a:lstStyle/>
          <a:p>
            <a:fld id="{1E240572-BF6E-46FB-9A29-E93D82FC2F96}" type="slidenum">
              <a:rPr lang="en-US" smtClean="0"/>
              <a:t>14</a:t>
            </a:fld>
            <a:endParaRPr lang="en-US"/>
          </a:p>
        </p:txBody>
      </p:sp>
      <p:pic>
        <p:nvPicPr>
          <p:cNvPr id="19" name="Picture 4">
            <a:extLst>
              <a:ext uri="{FF2B5EF4-FFF2-40B4-BE49-F238E27FC236}">
                <a16:creationId xmlns:a16="http://schemas.microsoft.com/office/drawing/2014/main" id="{D8DEEDD0-B8F7-4BA5-A44B-E369F9FC7C12}"/>
              </a:ext>
            </a:extLst>
          </p:cNvPr>
          <p:cNvPicPr>
            <a:picLocks noChangeAspect="1"/>
          </p:cNvPicPr>
          <p:nvPr/>
        </p:nvPicPr>
        <p:blipFill>
          <a:blip r:embed="rId5"/>
          <a:stretch>
            <a:fillRect/>
          </a:stretch>
        </p:blipFill>
        <p:spPr>
          <a:xfrm>
            <a:off x="1105655" y="1701453"/>
            <a:ext cx="4266090" cy="4479394"/>
          </a:xfrm>
          <a:prstGeom prst="rect">
            <a:avLst/>
          </a:prstGeom>
        </p:spPr>
      </p:pic>
      <p:sp>
        <p:nvSpPr>
          <p:cNvPr id="21" name="TextBox 25">
            <a:extLst>
              <a:ext uri="{FF2B5EF4-FFF2-40B4-BE49-F238E27FC236}">
                <a16:creationId xmlns:a16="http://schemas.microsoft.com/office/drawing/2014/main" id="{700AEEAF-C425-42CE-936F-20B2FF4CD297}"/>
              </a:ext>
            </a:extLst>
          </p:cNvPr>
          <p:cNvSpPr txBox="1"/>
          <p:nvPr/>
        </p:nvSpPr>
        <p:spPr>
          <a:xfrm>
            <a:off x="3739152" y="5156547"/>
            <a:ext cx="4713696" cy="1200329"/>
          </a:xfrm>
          <a:prstGeom prst="rect">
            <a:avLst/>
          </a:prstGeom>
          <a:solidFill>
            <a:srgbClr val="FFFFFF">
              <a:alpha val="90000"/>
            </a:srgbClr>
          </a:solidFill>
          <a:ln w="19050">
            <a:solidFill>
              <a:schemeClr val="bg1"/>
            </a:solidFill>
          </a:ln>
        </p:spPr>
        <p:txBody>
          <a:bodyPr wrap="square">
            <a:spAutoFit/>
          </a:bodyPr>
          <a:lstStyle/>
          <a:p>
            <a:pPr algn="ctr"/>
            <a:r>
              <a:rPr lang="en-US"/>
              <a:t>The distribution of the energy density in the eye box provides an impression of the lateral uniformity for a single mode (left) and for several modes (right).</a:t>
            </a:r>
            <a:endParaRPr lang="de-DE" sz="1800"/>
          </a:p>
        </p:txBody>
      </p:sp>
    </p:spTree>
    <p:extLst>
      <p:ext uri="{BB962C8B-B14F-4D97-AF65-F5344CB8AC3E}">
        <p14:creationId xmlns:p14="http://schemas.microsoft.com/office/powerpoint/2010/main" val="1115748006"/>
      </p:ext>
    </p:extLst>
  </p:cSld>
  <p:clrMapOvr>
    <a:overrideClrMapping bg1="lt1" tx1="dk1" bg2="lt2" tx2="dk2" accent1="accent1" accent2="accent2" accent3="accent3" accent4="accent4" accent5="accent5" accent6="accent6" hlink="hlink" folHlink="folHlink"/>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Graphical user interface&#10;&#10;Description automatically generated">
            <a:extLst>
              <a:ext uri="{FF2B5EF4-FFF2-40B4-BE49-F238E27FC236}">
                <a16:creationId xmlns:a16="http://schemas.microsoft.com/office/drawing/2014/main" id="{347A71F5-CC76-7E85-A4EF-9A7469A04F1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0947" y="1371361"/>
            <a:ext cx="4570850" cy="4547529"/>
          </a:xfrm>
          <a:prstGeom prst="rect">
            <a:avLst/>
          </a:prstGeom>
        </p:spPr>
      </p:pic>
      <p:grpSp>
        <p:nvGrpSpPr>
          <p:cNvPr id="33" name="Group 32">
            <a:extLst>
              <a:ext uri="{FF2B5EF4-FFF2-40B4-BE49-F238E27FC236}">
                <a16:creationId xmlns:a16="http://schemas.microsoft.com/office/drawing/2014/main" id="{3A17727C-29D8-4F88-86EE-0E6FCA5275A1}"/>
              </a:ext>
            </a:extLst>
          </p:cNvPr>
          <p:cNvGrpSpPr/>
          <p:nvPr/>
        </p:nvGrpSpPr>
        <p:grpSpPr>
          <a:xfrm>
            <a:off x="5390028" y="3318969"/>
            <a:ext cx="3122945" cy="2907658"/>
            <a:chOff x="5781907" y="2183212"/>
            <a:chExt cx="4410075" cy="4106063"/>
          </a:xfrm>
        </p:grpSpPr>
        <p:sp>
          <p:nvSpPr>
            <p:cNvPr id="34" name="TextBox 33">
              <a:extLst>
                <a:ext uri="{FF2B5EF4-FFF2-40B4-BE49-F238E27FC236}">
                  <a16:creationId xmlns:a16="http://schemas.microsoft.com/office/drawing/2014/main" id="{7A143997-C5D4-49B5-BEEA-6D9EA0D33ABB}"/>
                </a:ext>
              </a:extLst>
            </p:cNvPr>
            <p:cNvSpPr txBox="1"/>
            <p:nvPr/>
          </p:nvSpPr>
          <p:spPr>
            <a:xfrm>
              <a:off x="6322315" y="3315208"/>
              <a:ext cx="1349405" cy="523220"/>
            </a:xfrm>
            <a:prstGeom prst="rect">
              <a:avLst/>
            </a:prstGeom>
            <a:noFill/>
          </p:spPr>
          <p:txBody>
            <a:bodyPr wrap="square" rtlCol="0">
              <a:spAutoFit/>
            </a:bodyPr>
            <a:lstStyle/>
            <a:p>
              <a:r>
                <a:rPr lang="en-US" sz="2800"/>
                <a:t>…</a:t>
              </a:r>
            </a:p>
          </p:txBody>
        </p:sp>
        <p:pic>
          <p:nvPicPr>
            <p:cNvPr id="35" name="Picture 6">
              <a:extLst>
                <a:ext uri="{FF2B5EF4-FFF2-40B4-BE49-F238E27FC236}">
                  <a16:creationId xmlns:a16="http://schemas.microsoft.com/office/drawing/2014/main" id="{A98FB177-1528-471F-A47D-B637A962810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781907" y="2183212"/>
              <a:ext cx="4410075" cy="1571625"/>
            </a:xfrm>
            <a:prstGeom prst="rect">
              <a:avLst/>
            </a:prstGeom>
            <a:noFill/>
            <a:extLst>
              <a:ext uri="{909E8E84-426E-40DD-AFC4-6F175D3DCCD1}">
                <a14:hiddenFill xmlns:a14="http://schemas.microsoft.com/office/drawing/2010/main">
                  <a:solidFill>
                    <a:srgbClr val="FFFFFF"/>
                  </a:solidFill>
                </a14:hiddenFill>
              </a:ext>
            </a:extLst>
          </p:spPr>
        </p:pic>
        <p:pic>
          <p:nvPicPr>
            <p:cNvPr id="36" name="Picture 8">
              <a:extLst>
                <a:ext uri="{FF2B5EF4-FFF2-40B4-BE49-F238E27FC236}">
                  <a16:creationId xmlns:a16="http://schemas.microsoft.com/office/drawing/2014/main" id="{EB5981C6-1911-4D36-BAAD-34CBFDE89DF7}"/>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781907" y="3888975"/>
              <a:ext cx="4410075" cy="2400300"/>
            </a:xfrm>
            <a:prstGeom prst="rect">
              <a:avLst/>
            </a:prstGeom>
            <a:noFill/>
            <a:extLst>
              <a:ext uri="{909E8E84-426E-40DD-AFC4-6F175D3DCCD1}">
                <a14:hiddenFill xmlns:a14="http://schemas.microsoft.com/office/drawing/2010/main">
                  <a:solidFill>
                    <a:srgbClr val="FFFFFF"/>
                  </a:solidFill>
                </a14:hiddenFill>
              </a:ext>
            </a:extLst>
          </p:spPr>
        </p:pic>
        <p:sp>
          <p:nvSpPr>
            <p:cNvPr id="37" name="Rectangle 36">
              <a:extLst>
                <a:ext uri="{FF2B5EF4-FFF2-40B4-BE49-F238E27FC236}">
                  <a16:creationId xmlns:a16="http://schemas.microsoft.com/office/drawing/2014/main" id="{5FF51D1B-22C8-4E3A-9AF0-536238350F3E}"/>
                </a:ext>
              </a:extLst>
            </p:cNvPr>
            <p:cNvSpPr/>
            <p:nvPr/>
          </p:nvSpPr>
          <p:spPr>
            <a:xfrm>
              <a:off x="6354738" y="3201418"/>
              <a:ext cx="3837244" cy="227581"/>
            </a:xfrm>
            <a:prstGeom prst="rect">
              <a:avLst/>
            </a:pr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Rectangle 37">
              <a:extLst>
                <a:ext uri="{FF2B5EF4-FFF2-40B4-BE49-F238E27FC236}">
                  <a16:creationId xmlns:a16="http://schemas.microsoft.com/office/drawing/2014/main" id="{9A55B9BF-3B5F-417B-9FA5-446145121EC4}"/>
                </a:ext>
              </a:extLst>
            </p:cNvPr>
            <p:cNvSpPr/>
            <p:nvPr/>
          </p:nvSpPr>
          <p:spPr>
            <a:xfrm>
              <a:off x="6354738" y="4192990"/>
              <a:ext cx="3837244" cy="227581"/>
            </a:xfrm>
            <a:prstGeom prst="rect">
              <a:avLst/>
            </a:pr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 name="Title 1">
            <a:extLst>
              <a:ext uri="{FF2B5EF4-FFF2-40B4-BE49-F238E27FC236}">
                <a16:creationId xmlns:a16="http://schemas.microsoft.com/office/drawing/2014/main" id="{1F386BB3-DFB9-4BE8-BD0D-4FE52466B701}"/>
              </a:ext>
            </a:extLst>
          </p:cNvPr>
          <p:cNvSpPr>
            <a:spLocks noGrp="1"/>
          </p:cNvSpPr>
          <p:nvPr>
            <p:ph type="title"/>
          </p:nvPr>
        </p:nvSpPr>
        <p:spPr/>
        <p:txBody>
          <a:bodyPr/>
          <a:lstStyle/>
          <a:p>
            <a:r>
              <a:rPr lang="en-US"/>
              <a:t>Lateral Uniformity Evaluation</a:t>
            </a:r>
          </a:p>
        </p:txBody>
      </p:sp>
      <p:sp>
        <p:nvSpPr>
          <p:cNvPr id="3" name="Slide Number Placeholder 2">
            <a:extLst>
              <a:ext uri="{FF2B5EF4-FFF2-40B4-BE49-F238E27FC236}">
                <a16:creationId xmlns:a16="http://schemas.microsoft.com/office/drawing/2014/main" id="{27EAC8A5-A4CE-46FB-A50E-0EF0805D173B}"/>
              </a:ext>
            </a:extLst>
          </p:cNvPr>
          <p:cNvSpPr>
            <a:spLocks noGrp="1"/>
          </p:cNvSpPr>
          <p:nvPr>
            <p:ph type="sldNum" sz="quarter" idx="12"/>
          </p:nvPr>
        </p:nvSpPr>
        <p:spPr/>
        <p:txBody>
          <a:bodyPr/>
          <a:lstStyle/>
          <a:p>
            <a:fld id="{1E240572-BF6E-46FB-9A29-E93D82FC2F96}" type="slidenum">
              <a:rPr lang="en-US" smtClean="0"/>
              <a:t>15</a:t>
            </a:fld>
            <a:endParaRPr lang="en-US"/>
          </a:p>
        </p:txBody>
      </p:sp>
      <p:sp>
        <p:nvSpPr>
          <p:cNvPr id="9" name="TextBox 8">
            <a:extLst>
              <a:ext uri="{FF2B5EF4-FFF2-40B4-BE49-F238E27FC236}">
                <a16:creationId xmlns:a16="http://schemas.microsoft.com/office/drawing/2014/main" id="{1F6672EF-B88A-4CB0-B550-7B682F4BB797}"/>
              </a:ext>
            </a:extLst>
          </p:cNvPr>
          <p:cNvSpPr txBox="1"/>
          <p:nvPr/>
        </p:nvSpPr>
        <p:spPr>
          <a:xfrm>
            <a:off x="4731797" y="1295493"/>
            <a:ext cx="7154427" cy="1323439"/>
          </a:xfrm>
          <a:prstGeom prst="rect">
            <a:avLst/>
          </a:prstGeom>
          <a:noFill/>
        </p:spPr>
        <p:txBody>
          <a:bodyPr wrap="square" rtlCol="0">
            <a:spAutoFit/>
          </a:bodyPr>
          <a:lstStyle/>
          <a:p>
            <a:r>
              <a:rPr lang="en-US" sz="1600" dirty="0"/>
              <a:t>In order to evaluate the lateral uniformity in the eye box, the </a:t>
            </a:r>
            <a:r>
              <a:rPr lang="en-US" sz="1600" i="1" dirty="0"/>
              <a:t>Uniformity Detector </a:t>
            </a:r>
            <a:r>
              <a:rPr lang="en-US" sz="1600" dirty="0"/>
              <a:t>is provided, which can be found in the element tree (under </a:t>
            </a:r>
            <a:r>
              <a:rPr lang="en-US" sz="1600" i="1" dirty="0"/>
              <a:t>Detectors &gt; Merit Functions &gt; Uniformity Detector). </a:t>
            </a:r>
            <a:r>
              <a:rPr lang="en-US" sz="1600" dirty="0"/>
              <a:t>This detector is capable of investigating the lateral energy density distribution in a specific area (e.g., eye box) at defined positions.</a:t>
            </a:r>
          </a:p>
        </p:txBody>
      </p:sp>
      <p:sp>
        <p:nvSpPr>
          <p:cNvPr id="25" name="TextBox 24">
            <a:extLst>
              <a:ext uri="{FF2B5EF4-FFF2-40B4-BE49-F238E27FC236}">
                <a16:creationId xmlns:a16="http://schemas.microsoft.com/office/drawing/2014/main" id="{574DDB42-A09F-4128-BD71-7EAA2DF0F764}"/>
              </a:ext>
            </a:extLst>
          </p:cNvPr>
          <p:cNvSpPr txBox="1"/>
          <p:nvPr/>
        </p:nvSpPr>
        <p:spPr>
          <a:xfrm>
            <a:off x="5390027" y="2744993"/>
            <a:ext cx="3122945" cy="523220"/>
          </a:xfrm>
          <a:prstGeom prst="rect">
            <a:avLst/>
          </a:prstGeom>
          <a:noFill/>
        </p:spPr>
        <p:txBody>
          <a:bodyPr wrap="square">
            <a:spAutoFit/>
          </a:bodyPr>
          <a:lstStyle/>
          <a:p>
            <a:pPr algn="ctr"/>
            <a:r>
              <a:rPr lang="en-US" sz="1400">
                <a:solidFill>
                  <a:schemeClr val="accent2"/>
                </a:solidFill>
              </a:rPr>
              <a:t>Uniformity detector result at eye box for center FoV mode:</a:t>
            </a:r>
          </a:p>
        </p:txBody>
      </p:sp>
      <p:sp>
        <p:nvSpPr>
          <p:cNvPr id="24" name="Speech Bubble: Rectangle 23">
            <a:extLst>
              <a:ext uri="{FF2B5EF4-FFF2-40B4-BE49-F238E27FC236}">
                <a16:creationId xmlns:a16="http://schemas.microsoft.com/office/drawing/2014/main" id="{AAB381B1-5759-45C5-82F6-544DF6C81478}"/>
              </a:ext>
            </a:extLst>
          </p:cNvPr>
          <p:cNvSpPr/>
          <p:nvPr/>
        </p:nvSpPr>
        <p:spPr>
          <a:xfrm>
            <a:off x="3364113" y="3949150"/>
            <a:ext cx="2301688" cy="954107"/>
          </a:xfrm>
          <a:prstGeom prst="wedgeRectCallout">
            <a:avLst>
              <a:gd name="adj1" fmla="val -31883"/>
              <a:gd name="adj2" fmla="val -58442"/>
            </a:avLst>
          </a:prstGeom>
          <a:solidFill>
            <a:srgbClr val="FFFFFF">
              <a:alpha val="90000"/>
            </a:srgbClr>
          </a:solidFill>
          <a:ln w="19050">
            <a:solidFill>
              <a:schemeClr val="bg1"/>
            </a:solidFill>
          </a:ln>
        </p:spPr>
        <p:txBody>
          <a:bodyPr wrap="square">
            <a:spAutoFit/>
          </a:bodyPr>
          <a:lstStyle/>
          <a:p>
            <a:pPr algn="ctr"/>
            <a:r>
              <a:rPr lang="en-US" sz="1400"/>
              <a:t>Define the shape, size and number of the evaluation pupils to distribute them in the desired area (eye box).</a:t>
            </a:r>
            <a:endParaRPr lang="de-DE" sz="1400"/>
          </a:p>
        </p:txBody>
      </p:sp>
      <p:grpSp>
        <p:nvGrpSpPr>
          <p:cNvPr id="44" name="Group 43">
            <a:extLst>
              <a:ext uri="{FF2B5EF4-FFF2-40B4-BE49-F238E27FC236}">
                <a16:creationId xmlns:a16="http://schemas.microsoft.com/office/drawing/2014/main" id="{9740A174-D349-4A46-8F86-E312EF9BB966}"/>
              </a:ext>
            </a:extLst>
          </p:cNvPr>
          <p:cNvGrpSpPr/>
          <p:nvPr/>
        </p:nvGrpSpPr>
        <p:grpSpPr>
          <a:xfrm>
            <a:off x="8764214" y="3318970"/>
            <a:ext cx="3136435" cy="2907661"/>
            <a:chOff x="996984" y="2183212"/>
            <a:chExt cx="4429126" cy="4106063"/>
          </a:xfrm>
        </p:grpSpPr>
        <p:pic>
          <p:nvPicPr>
            <p:cNvPr id="45" name="Picture 12">
              <a:extLst>
                <a:ext uri="{FF2B5EF4-FFF2-40B4-BE49-F238E27FC236}">
                  <a16:creationId xmlns:a16="http://schemas.microsoft.com/office/drawing/2014/main" id="{7BF457E6-E826-413C-8F3F-557C63DBDA6A}"/>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96985" y="2183212"/>
              <a:ext cx="4429125" cy="1581150"/>
            </a:xfrm>
            <a:prstGeom prst="rect">
              <a:avLst/>
            </a:prstGeom>
            <a:noFill/>
            <a:extLst>
              <a:ext uri="{909E8E84-426E-40DD-AFC4-6F175D3DCCD1}">
                <a14:hiddenFill xmlns:a14="http://schemas.microsoft.com/office/drawing/2010/main">
                  <a:solidFill>
                    <a:srgbClr val="FFFFFF"/>
                  </a:solidFill>
                </a14:hiddenFill>
              </a:ext>
            </a:extLst>
          </p:spPr>
        </p:pic>
        <p:pic>
          <p:nvPicPr>
            <p:cNvPr id="46" name="Picture 16">
              <a:extLst>
                <a:ext uri="{FF2B5EF4-FFF2-40B4-BE49-F238E27FC236}">
                  <a16:creationId xmlns:a16="http://schemas.microsoft.com/office/drawing/2014/main" id="{4ED6F375-C387-4201-9A44-3A7EA6544CF1}"/>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996984" y="3908025"/>
              <a:ext cx="4429125" cy="2381250"/>
            </a:xfrm>
            <a:prstGeom prst="rect">
              <a:avLst/>
            </a:prstGeom>
            <a:noFill/>
            <a:extLst>
              <a:ext uri="{909E8E84-426E-40DD-AFC4-6F175D3DCCD1}">
                <a14:hiddenFill xmlns:a14="http://schemas.microsoft.com/office/drawing/2010/main">
                  <a:solidFill>
                    <a:srgbClr val="FFFFFF"/>
                  </a:solidFill>
                </a14:hiddenFill>
              </a:ext>
            </a:extLst>
          </p:spPr>
        </p:pic>
        <p:sp>
          <p:nvSpPr>
            <p:cNvPr id="47" name="TextBox 46">
              <a:extLst>
                <a:ext uri="{FF2B5EF4-FFF2-40B4-BE49-F238E27FC236}">
                  <a16:creationId xmlns:a16="http://schemas.microsoft.com/office/drawing/2014/main" id="{E380002B-FF89-4750-BF2B-1F3244DF968F}"/>
                </a:ext>
              </a:extLst>
            </p:cNvPr>
            <p:cNvSpPr txBox="1"/>
            <p:nvPr/>
          </p:nvSpPr>
          <p:spPr>
            <a:xfrm>
              <a:off x="1535686" y="3317028"/>
              <a:ext cx="1349405" cy="523220"/>
            </a:xfrm>
            <a:prstGeom prst="rect">
              <a:avLst/>
            </a:prstGeom>
            <a:noFill/>
          </p:spPr>
          <p:txBody>
            <a:bodyPr wrap="square" rtlCol="0">
              <a:spAutoFit/>
            </a:bodyPr>
            <a:lstStyle/>
            <a:p>
              <a:r>
                <a:rPr lang="en-US" sz="2800"/>
                <a:t>…</a:t>
              </a:r>
            </a:p>
          </p:txBody>
        </p:sp>
        <p:sp>
          <p:nvSpPr>
            <p:cNvPr id="48" name="Rectangle 47">
              <a:extLst>
                <a:ext uri="{FF2B5EF4-FFF2-40B4-BE49-F238E27FC236}">
                  <a16:creationId xmlns:a16="http://schemas.microsoft.com/office/drawing/2014/main" id="{B76E75E2-D31F-423C-92D2-1E7EA21E3375}"/>
                </a:ext>
              </a:extLst>
            </p:cNvPr>
            <p:cNvSpPr/>
            <p:nvPr/>
          </p:nvSpPr>
          <p:spPr>
            <a:xfrm>
              <a:off x="1562276" y="3216362"/>
              <a:ext cx="3837244" cy="227581"/>
            </a:xfrm>
            <a:prstGeom prst="rect">
              <a:avLst/>
            </a:pr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Rectangle 48">
              <a:extLst>
                <a:ext uri="{FF2B5EF4-FFF2-40B4-BE49-F238E27FC236}">
                  <a16:creationId xmlns:a16="http://schemas.microsoft.com/office/drawing/2014/main" id="{3E97E8E4-B06D-46F4-9E8D-9C69BA47AF3A}"/>
                </a:ext>
              </a:extLst>
            </p:cNvPr>
            <p:cNvSpPr/>
            <p:nvPr/>
          </p:nvSpPr>
          <p:spPr>
            <a:xfrm>
              <a:off x="1562276" y="4207934"/>
              <a:ext cx="3837244" cy="227581"/>
            </a:xfrm>
            <a:prstGeom prst="rect">
              <a:avLst/>
            </a:pr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50" name="TextBox 49">
            <a:extLst>
              <a:ext uri="{FF2B5EF4-FFF2-40B4-BE49-F238E27FC236}">
                <a16:creationId xmlns:a16="http://schemas.microsoft.com/office/drawing/2014/main" id="{04CD3F69-7760-4648-8724-D07650E0C5F0}"/>
              </a:ext>
            </a:extLst>
          </p:cNvPr>
          <p:cNvSpPr txBox="1"/>
          <p:nvPr/>
        </p:nvSpPr>
        <p:spPr>
          <a:xfrm>
            <a:off x="8879119" y="2744884"/>
            <a:ext cx="2906624" cy="523220"/>
          </a:xfrm>
          <a:prstGeom prst="rect">
            <a:avLst/>
          </a:prstGeom>
          <a:noFill/>
        </p:spPr>
        <p:txBody>
          <a:bodyPr wrap="square">
            <a:spAutoFit/>
          </a:bodyPr>
          <a:lstStyle/>
          <a:p>
            <a:pPr algn="ctr"/>
            <a:r>
              <a:rPr lang="en-US" sz="1400">
                <a:solidFill>
                  <a:schemeClr val="accent2"/>
                </a:solidFill>
              </a:rPr>
              <a:t>Uniformity detector result at eye box for 9 modes :</a:t>
            </a:r>
          </a:p>
        </p:txBody>
      </p:sp>
      <p:sp>
        <p:nvSpPr>
          <p:cNvPr id="39" name="Speech Bubble: Rectangle 38">
            <a:extLst>
              <a:ext uri="{FF2B5EF4-FFF2-40B4-BE49-F238E27FC236}">
                <a16:creationId xmlns:a16="http://schemas.microsoft.com/office/drawing/2014/main" id="{1D3504E3-C29E-4CDE-A55E-9A5328E6A78C}"/>
              </a:ext>
            </a:extLst>
          </p:cNvPr>
          <p:cNvSpPr/>
          <p:nvPr/>
        </p:nvSpPr>
        <p:spPr>
          <a:xfrm>
            <a:off x="1555951" y="5458090"/>
            <a:ext cx="4062232" cy="738664"/>
          </a:xfrm>
          <a:prstGeom prst="wedgeRectCallout">
            <a:avLst>
              <a:gd name="adj1" fmla="val 49915"/>
              <a:gd name="adj2" fmla="val -107941"/>
            </a:avLst>
          </a:prstGeom>
          <a:solidFill>
            <a:srgbClr val="FFFFFF">
              <a:alpha val="90000"/>
            </a:srgbClr>
          </a:solidFill>
          <a:ln w="19050">
            <a:solidFill>
              <a:schemeClr val="bg1"/>
            </a:solidFill>
          </a:ln>
        </p:spPr>
        <p:txBody>
          <a:bodyPr wrap="square">
            <a:spAutoFit/>
          </a:bodyPr>
          <a:lstStyle/>
          <a:p>
            <a:pPr algn="ctr"/>
            <a:r>
              <a:rPr lang="en-US" sz="1400"/>
              <a:t>Pupil with maximum energy density is at the lower right corner of the eye box, while the minimum is at the top left corner.</a:t>
            </a:r>
            <a:endParaRPr lang="de-DE" sz="1400"/>
          </a:p>
        </p:txBody>
      </p:sp>
      <p:sp>
        <p:nvSpPr>
          <p:cNvPr id="41" name="TextBox 40">
            <a:extLst>
              <a:ext uri="{FF2B5EF4-FFF2-40B4-BE49-F238E27FC236}">
                <a16:creationId xmlns:a16="http://schemas.microsoft.com/office/drawing/2014/main" id="{D1E4F4FC-BC29-4C97-ABAE-A4BD7358EB2C}"/>
              </a:ext>
            </a:extLst>
          </p:cNvPr>
          <p:cNvSpPr txBox="1"/>
          <p:nvPr/>
        </p:nvSpPr>
        <p:spPr>
          <a:xfrm>
            <a:off x="8351068" y="4228094"/>
            <a:ext cx="896950" cy="276999"/>
          </a:xfrm>
          <a:prstGeom prst="rect">
            <a:avLst/>
          </a:prstGeom>
          <a:solidFill>
            <a:srgbClr val="FFFFFF">
              <a:alpha val="80000"/>
            </a:srgbClr>
          </a:solidFill>
        </p:spPr>
        <p:txBody>
          <a:bodyPr wrap="square" rtlCol="0">
            <a:spAutoFit/>
          </a:bodyPr>
          <a:lstStyle/>
          <a:p>
            <a:r>
              <a:rPr lang="en-US" sz="1200">
                <a:solidFill>
                  <a:schemeClr val="bg1"/>
                </a:solidFill>
              </a:rPr>
              <a:t>maximum</a:t>
            </a:r>
          </a:p>
        </p:txBody>
      </p:sp>
      <p:sp>
        <p:nvSpPr>
          <p:cNvPr id="55" name="TextBox 54">
            <a:extLst>
              <a:ext uri="{FF2B5EF4-FFF2-40B4-BE49-F238E27FC236}">
                <a16:creationId xmlns:a16="http://schemas.microsoft.com/office/drawing/2014/main" id="{B665C8CE-08E4-4A58-B8D4-2705A7A574EA}"/>
              </a:ext>
            </a:extLst>
          </p:cNvPr>
          <p:cNvSpPr txBox="1"/>
          <p:nvPr/>
        </p:nvSpPr>
        <p:spPr>
          <a:xfrm>
            <a:off x="8357103" y="4893258"/>
            <a:ext cx="824239" cy="276999"/>
          </a:xfrm>
          <a:prstGeom prst="rect">
            <a:avLst/>
          </a:prstGeom>
          <a:solidFill>
            <a:srgbClr val="FFFFFF">
              <a:alpha val="80000"/>
            </a:srgbClr>
          </a:solidFill>
        </p:spPr>
        <p:txBody>
          <a:bodyPr wrap="square" rtlCol="0">
            <a:spAutoFit/>
          </a:bodyPr>
          <a:lstStyle/>
          <a:p>
            <a:r>
              <a:rPr lang="en-US" sz="1200">
                <a:solidFill>
                  <a:schemeClr val="bg1"/>
                </a:solidFill>
              </a:rPr>
              <a:t>minimum</a:t>
            </a:r>
          </a:p>
        </p:txBody>
      </p:sp>
      <p:sp>
        <p:nvSpPr>
          <p:cNvPr id="51" name="Speech Bubble: Rectangle 38">
            <a:extLst>
              <a:ext uri="{FF2B5EF4-FFF2-40B4-BE49-F238E27FC236}">
                <a16:creationId xmlns:a16="http://schemas.microsoft.com/office/drawing/2014/main" id="{66B4A9C6-A412-42FB-A6E9-F3362538B82C}"/>
              </a:ext>
            </a:extLst>
          </p:cNvPr>
          <p:cNvSpPr/>
          <p:nvPr/>
        </p:nvSpPr>
        <p:spPr>
          <a:xfrm>
            <a:off x="7446368" y="6041058"/>
            <a:ext cx="2133208" cy="307777"/>
          </a:xfrm>
          <a:prstGeom prst="wedgeRectCallout">
            <a:avLst>
              <a:gd name="adj1" fmla="val 35976"/>
              <a:gd name="adj2" fmla="val -83061"/>
            </a:avLst>
          </a:prstGeom>
          <a:solidFill>
            <a:srgbClr val="FFFFFF">
              <a:alpha val="90000"/>
            </a:srgbClr>
          </a:solidFill>
          <a:ln w="19050">
            <a:solidFill>
              <a:schemeClr val="bg1"/>
            </a:solidFill>
          </a:ln>
        </p:spPr>
        <p:txBody>
          <a:bodyPr wrap="square">
            <a:spAutoFit/>
          </a:bodyPr>
          <a:lstStyle/>
          <a:p>
            <a:pPr algn="ctr"/>
            <a:r>
              <a:rPr lang="en-US" sz="1400"/>
              <a:t>resulting uniformity error</a:t>
            </a:r>
            <a:endParaRPr lang="de-DE" sz="1400"/>
          </a:p>
        </p:txBody>
      </p:sp>
    </p:spTree>
    <p:extLst>
      <p:ext uri="{BB962C8B-B14F-4D97-AF65-F5344CB8AC3E}">
        <p14:creationId xmlns:p14="http://schemas.microsoft.com/office/powerpoint/2010/main" val="14711244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a:extLst>
              <a:ext uri="{FF2B5EF4-FFF2-40B4-BE49-F238E27FC236}">
                <a16:creationId xmlns:a16="http://schemas.microsoft.com/office/drawing/2014/main" id="{0CEC3EDB-A3AA-42A7-8E34-E3059F0C3F7D}"/>
              </a:ext>
            </a:extLst>
          </p:cNvPr>
          <p:cNvSpPr>
            <a:spLocks noGrp="1"/>
          </p:cNvSpPr>
          <p:nvPr>
            <p:ph type="title"/>
          </p:nvPr>
        </p:nvSpPr>
        <p:spPr/>
        <p:txBody>
          <a:bodyPr/>
          <a:lstStyle/>
          <a:p>
            <a:r>
              <a:rPr lang="de-DE"/>
              <a:t>Document Information</a:t>
            </a:r>
          </a:p>
        </p:txBody>
      </p:sp>
      <p:graphicFrame>
        <p:nvGraphicFramePr>
          <p:cNvPr id="7" name="Tabelle 6">
            <a:extLst>
              <a:ext uri="{FF2B5EF4-FFF2-40B4-BE49-F238E27FC236}">
                <a16:creationId xmlns:a16="http://schemas.microsoft.com/office/drawing/2014/main" id="{6E878577-9A9B-46B7-BBCC-BEE5B96F8405}"/>
              </a:ext>
            </a:extLst>
          </p:cNvPr>
          <p:cNvGraphicFramePr>
            <a:graphicFrameLocks noGrp="1"/>
          </p:cNvGraphicFramePr>
          <p:nvPr>
            <p:extLst>
              <p:ext uri="{D42A27DB-BD31-4B8C-83A1-F6EECF244321}">
                <p14:modId xmlns:p14="http://schemas.microsoft.com/office/powerpoint/2010/main" val="399910273"/>
              </p:ext>
            </p:extLst>
          </p:nvPr>
        </p:nvGraphicFramePr>
        <p:xfrm>
          <a:off x="575999" y="1393404"/>
          <a:ext cx="11039999" cy="3962400"/>
        </p:xfrm>
        <a:graphic>
          <a:graphicData uri="http://schemas.openxmlformats.org/drawingml/2006/table">
            <a:tbl>
              <a:tblPr bandRow="1">
                <a:tableStyleId>{9D7B26C5-4107-4FEC-AEDC-1716B250A1EF}</a:tableStyleId>
              </a:tblPr>
              <a:tblGrid>
                <a:gridCol w="2127872">
                  <a:extLst>
                    <a:ext uri="{9D8B030D-6E8A-4147-A177-3AD203B41FA5}">
                      <a16:colId xmlns:a16="http://schemas.microsoft.com/office/drawing/2014/main" val="4018164167"/>
                    </a:ext>
                  </a:extLst>
                </a:gridCol>
                <a:gridCol w="8912127">
                  <a:extLst>
                    <a:ext uri="{9D8B030D-6E8A-4147-A177-3AD203B41FA5}">
                      <a16:colId xmlns:a16="http://schemas.microsoft.com/office/drawing/2014/main" val="2420775645"/>
                    </a:ext>
                  </a:extLst>
                </a:gridCol>
              </a:tblGrid>
              <a:tr h="370840">
                <a:tc>
                  <a:txBody>
                    <a:bodyPr/>
                    <a:lstStyle/>
                    <a:p>
                      <a:r>
                        <a:rPr lang="en-US" noProof="0"/>
                        <a:t>title</a:t>
                      </a:r>
                    </a:p>
                  </a:txBody>
                  <a:tcPr anchor="ctr"/>
                </a:tc>
                <a:tc>
                  <a:txBody>
                    <a:bodyPr/>
                    <a:lstStyle/>
                    <a:p>
                      <a:r>
                        <a:rPr lang="en-US" dirty="0"/>
                        <a:t>Modeling of a “HoloLens 1”-Type Layout with Light Guide Component </a:t>
                      </a:r>
                      <a:endParaRPr lang="en-US" noProof="0" dirty="0"/>
                    </a:p>
                  </a:txBody>
                  <a:tcPr anchor="ctr"/>
                </a:tc>
                <a:extLst>
                  <a:ext uri="{0D108BD9-81ED-4DB2-BD59-A6C34878D82A}">
                    <a16:rowId xmlns:a16="http://schemas.microsoft.com/office/drawing/2014/main" val="1267228676"/>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noProof="0"/>
                        <a:t>document code</a:t>
                      </a:r>
                    </a:p>
                  </a:txBody>
                  <a:tcPr anchor="ctr"/>
                </a:tc>
                <a:tc>
                  <a:txBody>
                    <a:bodyPr/>
                    <a:lstStyle/>
                    <a:p>
                      <a:r>
                        <a:t>USC.0238</a:t>
                      </a:r>
                    </a:p>
                  </a:txBody>
                  <a:tcPr anchor="ctr"/>
                </a:tc>
                <a:extLst>
                  <a:ext uri="{0D108BD9-81ED-4DB2-BD59-A6C34878D82A}">
                    <a16:rowId xmlns:a16="http://schemas.microsoft.com/office/drawing/2014/main" val="720654501"/>
                  </a:ext>
                </a:extLst>
              </a:tr>
              <a:tr h="370840">
                <a:tc>
                  <a:txBody>
                    <a:bodyPr/>
                    <a:lstStyle/>
                    <a:p>
                      <a:r>
                        <a:rPr lang="en-US" noProof="0"/>
                        <a:t>document version</a:t>
                      </a:r>
                    </a:p>
                  </a:txBody>
                  <a:tcPr anchor="ctr"/>
                </a:tc>
                <a:tc>
                  <a:txBody>
                    <a:bodyPr/>
                    <a:lstStyle/>
                    <a:p>
                      <a:r>
                        <a:rPr lang="en-US" noProof="0" dirty="0"/>
                        <a:t>1.2</a:t>
                      </a:r>
                    </a:p>
                  </a:txBody>
                  <a:tcPr anchor="ctr"/>
                </a:tc>
                <a:extLst>
                  <a:ext uri="{0D108BD9-81ED-4DB2-BD59-A6C34878D82A}">
                    <a16:rowId xmlns:a16="http://schemas.microsoft.com/office/drawing/2014/main" val="2584305432"/>
                  </a:ext>
                </a:extLst>
              </a:tr>
              <a:tr h="370840">
                <a:tc>
                  <a:txBody>
                    <a:bodyPr/>
                    <a:lstStyle/>
                    <a:p>
                      <a:r>
                        <a:rPr lang="en-US" noProof="0"/>
                        <a:t>software edition</a:t>
                      </a:r>
                    </a:p>
                  </a:txBody>
                  <a:tcPr anchor="ctr"/>
                </a:tc>
                <a:tc>
                  <a:txBody>
                    <a:bodyPr/>
                    <a:lstStyle/>
                    <a:p>
                      <a:pPr marL="0" indent="0">
                        <a:buFont typeface="Arial" panose="020B0604020202020204" pitchFamily="34" charset="0"/>
                        <a:buNone/>
                      </a:pPr>
                      <a:r>
                        <a:rPr lang="en-US" noProof="0"/>
                        <a:t>VirtualLab Fusion Basic </a:t>
                      </a:r>
                    </a:p>
                  </a:txBody>
                  <a:tcPr anchor="ctr"/>
                </a:tc>
                <a:extLst>
                  <a:ext uri="{0D108BD9-81ED-4DB2-BD59-A6C34878D82A}">
                    <a16:rowId xmlns:a16="http://schemas.microsoft.com/office/drawing/2014/main" val="3877841088"/>
                  </a:ext>
                </a:extLst>
              </a:tr>
              <a:tr h="370840">
                <a:tc>
                  <a:txBody>
                    <a:bodyPr/>
                    <a:lstStyle/>
                    <a:p>
                      <a:r>
                        <a:rPr lang="en-US" baseline="0" noProof="0"/>
                        <a:t>software version</a:t>
                      </a:r>
                      <a:endParaRPr lang="en-US" noProof="0"/>
                    </a:p>
                  </a:txBody>
                  <a:tcPr anchor="ctr"/>
                </a:tc>
                <a:tc>
                  <a:txBody>
                    <a:bodyPr/>
                    <a:lstStyle/>
                    <a:p>
                      <a:r>
                        <a:rPr lang="en-US" noProof="0"/>
                        <a:t>2021.1 (Build 1.180)</a:t>
                      </a:r>
                    </a:p>
                  </a:txBody>
                  <a:tcPr anchor="ctr"/>
                </a:tc>
                <a:extLst>
                  <a:ext uri="{0D108BD9-81ED-4DB2-BD59-A6C34878D82A}">
                    <a16:rowId xmlns:a16="http://schemas.microsoft.com/office/drawing/2014/main" val="10005"/>
                  </a:ext>
                </a:extLst>
              </a:tr>
              <a:tr h="370840">
                <a:tc>
                  <a:txBody>
                    <a:bodyPr/>
                    <a:lstStyle/>
                    <a:p>
                      <a:r>
                        <a:rPr lang="en-US" noProof="0"/>
                        <a:t>category</a:t>
                      </a:r>
                    </a:p>
                  </a:txBody>
                  <a:tcPr anchor="ctr"/>
                </a:tc>
                <a:tc>
                  <a:txBody>
                    <a:bodyPr/>
                    <a:lstStyle/>
                    <a:p>
                      <a:r>
                        <a:rPr lang="en-GB" dirty="0"/>
                        <a:t>Application Use Case</a:t>
                      </a:r>
                    </a:p>
                  </a:txBody>
                  <a:tcPr anchor="ctr"/>
                </a:tc>
                <a:extLst>
                  <a:ext uri="{0D108BD9-81ED-4DB2-BD59-A6C34878D82A}">
                    <a16:rowId xmlns:a16="http://schemas.microsoft.com/office/drawing/2014/main" val="864093116"/>
                  </a:ext>
                </a:extLst>
              </a:tr>
              <a:tr h="370840">
                <a:tc>
                  <a:txBody>
                    <a:bodyPr/>
                    <a:lstStyle/>
                    <a:p>
                      <a:r>
                        <a:rPr lang="en-US" noProof="0"/>
                        <a:t>further reading</a:t>
                      </a:r>
                    </a:p>
                  </a:txBody>
                  <a:tcPr anchor="ctr"/>
                </a:tc>
                <a:tc>
                  <a:txBody>
                    <a:bodyPr/>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noProof="0" dirty="0">
                          <a:hlinkClick r:id="rId3"/>
                        </a:rPr>
                        <a:t>Construction of a Light Guide</a:t>
                      </a:r>
                      <a:endParaRPr lang="en-US" noProof="0" dirty="0"/>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noProof="0" dirty="0">
                          <a:hlinkClick r:id="rId4"/>
                        </a:rPr>
                        <a:t>Lightguide with Butterfly Eye-Pupil Expander based on Patent by Microsoft</a:t>
                      </a:r>
                      <a:endParaRPr lang="en-US" noProof="0" dirty="0"/>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noProof="0" dirty="0">
                          <a:hlinkClick r:id="rId5"/>
                        </a:rPr>
                        <a:t>Lightguide with 2D-Periodic Grating Structures (Diamond-Shaped) Based on Patent by Wave Optics</a:t>
                      </a:r>
                      <a:endParaRPr lang="en-US" noProof="0" dirty="0"/>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noProof="0" dirty="0">
                          <a:hlinkClick r:id="rId6"/>
                        </a:rPr>
                        <a:t>Control of Accuracy-Speed Balance for MTF Analysis in Complex Waveguide Devices for AR-Applications</a:t>
                      </a:r>
                      <a:endParaRPr lang="en-US" noProof="0" dirty="0"/>
                    </a:p>
                  </a:txBody>
                  <a:tcPr anchor="ctr"/>
                </a:tc>
                <a:extLst>
                  <a:ext uri="{0D108BD9-81ED-4DB2-BD59-A6C34878D82A}">
                    <a16:rowId xmlns:a16="http://schemas.microsoft.com/office/drawing/2014/main" val="1730313452"/>
                  </a:ext>
                </a:extLst>
              </a:tr>
            </a:tbl>
          </a:graphicData>
        </a:graphic>
      </p:graphicFrame>
      <p:sp>
        <p:nvSpPr>
          <p:cNvPr id="2" name="Slide Number Placeholder 1">
            <a:extLst>
              <a:ext uri="{FF2B5EF4-FFF2-40B4-BE49-F238E27FC236}">
                <a16:creationId xmlns:a16="http://schemas.microsoft.com/office/drawing/2014/main" id="{0A2689D3-856C-4A2C-8AFE-847E679FE16A}"/>
              </a:ext>
            </a:extLst>
          </p:cNvPr>
          <p:cNvSpPr>
            <a:spLocks noGrp="1"/>
          </p:cNvSpPr>
          <p:nvPr>
            <p:ph type="sldNum" sz="quarter" idx="12"/>
          </p:nvPr>
        </p:nvSpPr>
        <p:spPr/>
        <p:txBody>
          <a:bodyPr/>
          <a:lstStyle/>
          <a:p>
            <a:fld id="{60F46099-4557-455F-A640-8397573578CC}" type="slidenum">
              <a:rPr lang="en-US" smtClean="0"/>
              <a:t>16</a:t>
            </a:fld>
            <a:endParaRPr lang="en-US"/>
          </a:p>
        </p:txBody>
      </p:sp>
      <p:sp>
        <p:nvSpPr>
          <p:cNvPr id="9" name="Fußzeilenplatzhalter 1">
            <a:extLst>
              <a:ext uri="{FF2B5EF4-FFF2-40B4-BE49-F238E27FC236}">
                <a16:creationId xmlns:a16="http://schemas.microsoft.com/office/drawing/2014/main" id="{6863E257-E7D1-480B-9E20-A9C1BCCF034F}"/>
              </a:ext>
            </a:extLst>
          </p:cNvPr>
          <p:cNvSpPr>
            <a:spLocks noGrp="1"/>
          </p:cNvSpPr>
          <p:nvPr>
            <p:ph type="ftr" sz="quarter" idx="11"/>
          </p:nvPr>
        </p:nvSpPr>
        <p:spPr>
          <a:xfrm>
            <a:off x="3617296" y="6480000"/>
            <a:ext cx="7998704" cy="306000"/>
          </a:xfrm>
        </p:spPr>
        <p:txBody>
          <a:bodyPr/>
          <a:lstStyle/>
          <a:p>
            <a:r>
              <a:rPr lang="de-DE"/>
              <a:t>www.LightTrans.com</a:t>
            </a:r>
            <a:endParaRPr lang="en-DE"/>
          </a:p>
        </p:txBody>
      </p:sp>
    </p:spTree>
    <p:extLst>
      <p:ext uri="{BB962C8B-B14F-4D97-AF65-F5344CB8AC3E}">
        <p14:creationId xmlns:p14="http://schemas.microsoft.com/office/powerpoint/2010/main" val="47686242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Titel 2">
            <a:extLst>
              <a:ext uri="{FF2B5EF4-FFF2-40B4-BE49-F238E27FC236}">
                <a16:creationId xmlns:a16="http://schemas.microsoft.com/office/drawing/2014/main" id="{091FD06B-C941-4434-AC8E-322ADE826E53}"/>
              </a:ext>
            </a:extLst>
          </p:cNvPr>
          <p:cNvSpPr>
            <a:spLocks noGrp="1"/>
          </p:cNvSpPr>
          <p:nvPr>
            <p:ph type="title"/>
          </p:nvPr>
        </p:nvSpPr>
        <p:spPr/>
        <p:txBody>
          <a:bodyPr/>
          <a:lstStyle/>
          <a:p>
            <a:r>
              <a:rPr lang="de-DE" err="1"/>
              <a:t>Presearch</a:t>
            </a:r>
            <a:endParaRPr lang="de-DE"/>
          </a:p>
        </p:txBody>
      </p:sp>
      <p:sp>
        <p:nvSpPr>
          <p:cNvPr id="4" name="Inhaltsplatzhalter 3">
            <a:extLst>
              <a:ext uri="{FF2B5EF4-FFF2-40B4-BE49-F238E27FC236}">
                <a16:creationId xmlns:a16="http://schemas.microsoft.com/office/drawing/2014/main" id="{5CEA08E0-3F04-4921-94B8-367834E166C5}"/>
              </a:ext>
            </a:extLst>
          </p:cNvPr>
          <p:cNvSpPr>
            <a:spLocks noGrp="1"/>
          </p:cNvSpPr>
          <p:nvPr>
            <p:ph idx="1"/>
          </p:nvPr>
        </p:nvSpPr>
        <p:spPr/>
        <p:txBody>
          <a:bodyPr/>
          <a:lstStyle/>
          <a:p>
            <a:r>
              <a:rPr lang="en-US"/>
              <a:t>Light guide, HoloLens, grating, grating regions, polygon, region </a:t>
            </a:r>
            <a:r>
              <a:rPr lang="en-US" err="1"/>
              <a:t>waveoptics</a:t>
            </a:r>
            <a:r>
              <a:rPr lang="en-US"/>
              <a:t>, lightguide, waveguide, wave guide, TIR, </a:t>
            </a:r>
            <a:r>
              <a:rPr lang="en-US" err="1"/>
              <a:t>incouple</a:t>
            </a:r>
            <a:r>
              <a:rPr lang="en-US"/>
              <a:t>, outcouple, EPE, expansion, augmented reality, mixed reality, AR, MR, </a:t>
            </a:r>
          </a:p>
          <a:p>
            <a:endParaRPr lang="en-US"/>
          </a:p>
        </p:txBody>
      </p:sp>
      <p:sp>
        <p:nvSpPr>
          <p:cNvPr id="2" name="Slide Number Placeholder 1">
            <a:extLst>
              <a:ext uri="{FF2B5EF4-FFF2-40B4-BE49-F238E27FC236}">
                <a16:creationId xmlns:a16="http://schemas.microsoft.com/office/drawing/2014/main" id="{B8376753-79DF-4A24-976A-0AA2B7D3817A}"/>
              </a:ext>
            </a:extLst>
          </p:cNvPr>
          <p:cNvSpPr>
            <a:spLocks noGrp="1"/>
          </p:cNvSpPr>
          <p:nvPr>
            <p:ph type="sldNum" sz="quarter" idx="12"/>
          </p:nvPr>
        </p:nvSpPr>
        <p:spPr/>
        <p:txBody>
          <a:bodyPr/>
          <a:lstStyle/>
          <a:p>
            <a:fld id="{1E240572-BF6E-46FB-9A29-E93D82FC2F96}" type="slidenum">
              <a:rPr lang="en-US" smtClean="0"/>
              <a:t>17</a:t>
            </a:fld>
            <a:endParaRPr lang="en-US"/>
          </a:p>
        </p:txBody>
      </p:sp>
    </p:spTree>
    <p:extLst>
      <p:ext uri="{BB962C8B-B14F-4D97-AF65-F5344CB8AC3E}">
        <p14:creationId xmlns:p14="http://schemas.microsoft.com/office/powerpoint/2010/main" val="21709670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Titel 2">
            <a:extLst>
              <a:ext uri="{FF2B5EF4-FFF2-40B4-BE49-F238E27FC236}">
                <a16:creationId xmlns:a16="http://schemas.microsoft.com/office/drawing/2014/main" id="{091FD06B-C941-4434-AC8E-322ADE826E53}"/>
              </a:ext>
            </a:extLst>
          </p:cNvPr>
          <p:cNvSpPr>
            <a:spLocks noGrp="1"/>
          </p:cNvSpPr>
          <p:nvPr>
            <p:ph type="title"/>
          </p:nvPr>
        </p:nvSpPr>
        <p:spPr/>
        <p:txBody>
          <a:bodyPr/>
          <a:lstStyle/>
          <a:p>
            <a:r>
              <a:rPr lang="de-DE"/>
              <a:t>Short Abstract</a:t>
            </a:r>
          </a:p>
        </p:txBody>
      </p:sp>
      <p:sp>
        <p:nvSpPr>
          <p:cNvPr id="4" name="Inhaltsplatzhalter 3">
            <a:extLst>
              <a:ext uri="{FF2B5EF4-FFF2-40B4-BE49-F238E27FC236}">
                <a16:creationId xmlns:a16="http://schemas.microsoft.com/office/drawing/2014/main" id="{5CEA08E0-3F04-4921-94B8-367834E166C5}"/>
              </a:ext>
            </a:extLst>
          </p:cNvPr>
          <p:cNvSpPr>
            <a:spLocks noGrp="1"/>
          </p:cNvSpPr>
          <p:nvPr>
            <p:ph idx="1"/>
          </p:nvPr>
        </p:nvSpPr>
        <p:spPr/>
        <p:txBody>
          <a:bodyPr/>
          <a:lstStyle/>
          <a:p>
            <a:pPr marL="0" indent="0">
              <a:buNone/>
            </a:pPr>
            <a:r>
              <a:rPr lang="en-US" dirty="0"/>
              <a:t>This use case demonstrates the </a:t>
            </a:r>
            <a:r>
              <a:rPr lang="en-US" sz="2400" dirty="0"/>
              <a:t>modeling of a device with a “HoloLens 1”-type layout with a Light Guide component capable of guiding light with a 32° × 18° </a:t>
            </a:r>
            <a:r>
              <a:rPr lang="en-US" dirty="0"/>
              <a:t>field of view</a:t>
            </a:r>
            <a:r>
              <a:rPr lang="en-US" sz="2400" dirty="0"/>
              <a:t>. </a:t>
            </a:r>
            <a:endParaRPr lang="en-US" dirty="0"/>
          </a:p>
        </p:txBody>
      </p:sp>
      <p:sp>
        <p:nvSpPr>
          <p:cNvPr id="2" name="Slide Number Placeholder 1">
            <a:extLst>
              <a:ext uri="{FF2B5EF4-FFF2-40B4-BE49-F238E27FC236}">
                <a16:creationId xmlns:a16="http://schemas.microsoft.com/office/drawing/2014/main" id="{21B75A3D-925B-439B-BDD0-B2258546BF43}"/>
              </a:ext>
            </a:extLst>
          </p:cNvPr>
          <p:cNvSpPr>
            <a:spLocks noGrp="1"/>
          </p:cNvSpPr>
          <p:nvPr>
            <p:ph type="sldNum" sz="quarter" idx="12"/>
          </p:nvPr>
        </p:nvSpPr>
        <p:spPr/>
        <p:txBody>
          <a:bodyPr/>
          <a:lstStyle/>
          <a:p>
            <a:fld id="{1E240572-BF6E-46FB-9A29-E93D82FC2F96}" type="slidenum">
              <a:rPr lang="en-US" smtClean="0"/>
              <a:t>18</a:t>
            </a:fld>
            <a:endParaRPr lang="en-US"/>
          </a:p>
        </p:txBody>
      </p:sp>
    </p:spTree>
    <p:extLst>
      <p:ext uri="{BB962C8B-B14F-4D97-AF65-F5344CB8AC3E}">
        <p14:creationId xmlns:p14="http://schemas.microsoft.com/office/powerpoint/2010/main" val="419724198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7174" name="Picture 6">
            <a:extLst>
              <a:ext uri="{FF2B5EF4-FFF2-40B4-BE49-F238E27FC236}">
                <a16:creationId xmlns:a16="http://schemas.microsoft.com/office/drawing/2014/main" id="{9543AF54-1955-457A-A4D2-AC9DDFEBB4B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999469" y="1252349"/>
            <a:ext cx="3140357" cy="4353299"/>
          </a:xfrm>
          <a:prstGeom prst="rect">
            <a:avLst/>
          </a:prstGeom>
          <a:noFill/>
          <a:extLst>
            <a:ext uri="{909E8E84-426E-40DD-AFC4-6F175D3DCCD1}">
              <a14:hiddenFill xmlns:a14="http://schemas.microsoft.com/office/drawing/2010/main">
                <a:solidFill>
                  <a:srgbClr val="FFFFFF"/>
                </a:solidFill>
              </a14:hiddenFill>
            </a:ext>
          </a:extLst>
        </p:spPr>
      </p:pic>
      <p:pic>
        <p:nvPicPr>
          <p:cNvPr id="7172" name="Picture 4">
            <a:extLst>
              <a:ext uri="{FF2B5EF4-FFF2-40B4-BE49-F238E27FC236}">
                <a16:creationId xmlns:a16="http://schemas.microsoft.com/office/drawing/2014/main" id="{0A2AFF0C-6A79-4868-8276-FA094A26491E}"/>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1" r="705"/>
          <a:stretch/>
        </p:blipFill>
        <p:spPr bwMode="auto">
          <a:xfrm>
            <a:off x="3664570" y="3210003"/>
            <a:ext cx="2544175" cy="2543175"/>
          </a:xfrm>
          <a:prstGeom prst="rect">
            <a:avLst/>
          </a:prstGeom>
          <a:noFill/>
          <a:ln>
            <a:solidFill>
              <a:schemeClr val="tx1"/>
            </a:solidFill>
          </a:ln>
          <a:effectLst>
            <a:glow rad="101600">
              <a:schemeClr val="accent2">
                <a:satMod val="175000"/>
                <a:alpha val="40000"/>
              </a:schemeClr>
            </a:glow>
          </a:effectLst>
          <a:extLst>
            <a:ext uri="{909E8E84-426E-40DD-AFC4-6F175D3DCCD1}">
              <a14:hiddenFill xmlns:a14="http://schemas.microsoft.com/office/drawing/2010/main">
                <a:solidFill>
                  <a:srgbClr val="FFFFFF"/>
                </a:solidFill>
              </a14:hiddenFill>
            </a:ext>
          </a:extLst>
        </p:spPr>
      </p:pic>
      <p:sp>
        <p:nvSpPr>
          <p:cNvPr id="3" name="Titel 2">
            <a:extLst>
              <a:ext uri="{FF2B5EF4-FFF2-40B4-BE49-F238E27FC236}">
                <a16:creationId xmlns:a16="http://schemas.microsoft.com/office/drawing/2014/main" id="{091FD06B-C941-4434-AC8E-322ADE826E53}"/>
              </a:ext>
            </a:extLst>
          </p:cNvPr>
          <p:cNvSpPr>
            <a:spLocks noGrp="1"/>
          </p:cNvSpPr>
          <p:nvPr>
            <p:ph type="title"/>
          </p:nvPr>
        </p:nvSpPr>
        <p:spPr/>
        <p:txBody>
          <a:bodyPr/>
          <a:lstStyle/>
          <a:p>
            <a:r>
              <a:rPr lang="de-DE"/>
              <a:t>Marketing Picture</a:t>
            </a:r>
          </a:p>
        </p:txBody>
      </p:sp>
      <p:pic>
        <p:nvPicPr>
          <p:cNvPr id="37" name="Graphic 36" descr="Arrow: Counter-clockwise curve with solid fill">
            <a:extLst>
              <a:ext uri="{FF2B5EF4-FFF2-40B4-BE49-F238E27FC236}">
                <a16:creationId xmlns:a16="http://schemas.microsoft.com/office/drawing/2014/main" id="{37A0896F-54C7-42C7-AF35-9BDD66AF4388}"/>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rot="14780827">
            <a:off x="6067145" y="2154400"/>
            <a:ext cx="870359" cy="1456884"/>
          </a:xfrm>
          <a:prstGeom prst="rect">
            <a:avLst/>
          </a:prstGeom>
        </p:spPr>
      </p:pic>
      <p:sp>
        <p:nvSpPr>
          <p:cNvPr id="40" name="TextBox 39">
            <a:extLst>
              <a:ext uri="{FF2B5EF4-FFF2-40B4-BE49-F238E27FC236}">
                <a16:creationId xmlns:a16="http://schemas.microsoft.com/office/drawing/2014/main" id="{21E70BD7-DBCA-4455-9588-7A594DA68E0A}"/>
              </a:ext>
            </a:extLst>
          </p:cNvPr>
          <p:cNvSpPr txBox="1"/>
          <p:nvPr/>
        </p:nvSpPr>
        <p:spPr>
          <a:xfrm>
            <a:off x="3552409" y="2832281"/>
            <a:ext cx="1997999" cy="369332"/>
          </a:xfrm>
          <a:prstGeom prst="rect">
            <a:avLst/>
          </a:prstGeom>
          <a:noFill/>
        </p:spPr>
        <p:txBody>
          <a:bodyPr wrap="square" rtlCol="0">
            <a:spAutoFit/>
          </a:bodyPr>
          <a:lstStyle/>
          <a:p>
            <a:r>
              <a:rPr lang="en-US"/>
              <a:t>field distribution </a:t>
            </a:r>
          </a:p>
        </p:txBody>
      </p:sp>
      <p:sp>
        <p:nvSpPr>
          <p:cNvPr id="44" name="TextBox 43">
            <a:extLst>
              <a:ext uri="{FF2B5EF4-FFF2-40B4-BE49-F238E27FC236}">
                <a16:creationId xmlns:a16="http://schemas.microsoft.com/office/drawing/2014/main" id="{886FE934-4282-42A2-A5DA-42A34EE64B87}"/>
              </a:ext>
            </a:extLst>
          </p:cNvPr>
          <p:cNvSpPr txBox="1"/>
          <p:nvPr/>
        </p:nvSpPr>
        <p:spPr>
          <a:xfrm>
            <a:off x="6795903" y="5419579"/>
            <a:ext cx="2343923" cy="369332"/>
          </a:xfrm>
          <a:prstGeom prst="rect">
            <a:avLst/>
          </a:prstGeom>
          <a:noFill/>
        </p:spPr>
        <p:txBody>
          <a:bodyPr wrap="square" rtlCol="0">
            <a:spAutoFit/>
          </a:bodyPr>
          <a:lstStyle/>
          <a:p>
            <a:r>
              <a:rPr lang="en-US"/>
              <a:t>3D view of the layout</a:t>
            </a:r>
          </a:p>
        </p:txBody>
      </p:sp>
      <p:sp>
        <p:nvSpPr>
          <p:cNvPr id="41" name="Slide Number Placeholder 40">
            <a:extLst>
              <a:ext uri="{FF2B5EF4-FFF2-40B4-BE49-F238E27FC236}">
                <a16:creationId xmlns:a16="http://schemas.microsoft.com/office/drawing/2014/main" id="{32B95377-CD19-4132-94E0-D7757FCF125C}"/>
              </a:ext>
            </a:extLst>
          </p:cNvPr>
          <p:cNvSpPr>
            <a:spLocks noGrp="1"/>
          </p:cNvSpPr>
          <p:nvPr>
            <p:ph type="sldNum" sz="quarter" idx="12"/>
          </p:nvPr>
        </p:nvSpPr>
        <p:spPr/>
        <p:txBody>
          <a:bodyPr/>
          <a:lstStyle/>
          <a:p>
            <a:fld id="{1E240572-BF6E-46FB-9A29-E93D82FC2F96}" type="slidenum">
              <a:rPr lang="en-US" dirty="0" smtClean="0"/>
              <a:t>19</a:t>
            </a:fld>
            <a:endParaRPr lang="en-US"/>
          </a:p>
        </p:txBody>
      </p:sp>
    </p:spTree>
    <p:extLst>
      <p:ext uri="{BB962C8B-B14F-4D97-AF65-F5344CB8AC3E}">
        <p14:creationId xmlns:p14="http://schemas.microsoft.com/office/powerpoint/2010/main" val="272845688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4">
            <a:extLst>
              <a:ext uri="{FF2B5EF4-FFF2-40B4-BE49-F238E27FC236}">
                <a16:creationId xmlns:a16="http://schemas.microsoft.com/office/drawing/2014/main" id="{AF111862-719F-419F-9F39-BC5D22E6FBD2}"/>
              </a:ext>
            </a:extLst>
          </p:cNvPr>
          <p:cNvSpPr>
            <a:spLocks noGrp="1"/>
          </p:cNvSpPr>
          <p:nvPr>
            <p:ph type="title"/>
          </p:nvPr>
        </p:nvSpPr>
        <p:spPr>
          <a:xfrm>
            <a:off x="576000" y="360000"/>
            <a:ext cx="11040000" cy="540000"/>
          </a:xfrm>
        </p:spPr>
        <p:txBody>
          <a:bodyPr anchor="t">
            <a:normAutofit/>
          </a:bodyPr>
          <a:lstStyle/>
          <a:p>
            <a:r>
              <a:rPr lang="de-DE"/>
              <a:t>Abstract</a:t>
            </a:r>
          </a:p>
        </p:txBody>
      </p:sp>
      <p:sp>
        <p:nvSpPr>
          <p:cNvPr id="8" name="Inhaltsplatzhalter 7">
            <a:extLst>
              <a:ext uri="{FF2B5EF4-FFF2-40B4-BE49-F238E27FC236}">
                <a16:creationId xmlns:a16="http://schemas.microsoft.com/office/drawing/2014/main" id="{398BB438-BA30-4D54-8D09-9B76AB42AAA1}"/>
              </a:ext>
            </a:extLst>
          </p:cNvPr>
          <p:cNvSpPr>
            <a:spLocks noGrp="1"/>
          </p:cNvSpPr>
          <p:nvPr>
            <p:ph idx="13"/>
          </p:nvPr>
        </p:nvSpPr>
        <p:spPr>
          <a:xfrm>
            <a:off x="6240002" y="1368000"/>
            <a:ext cx="5375999" cy="4896000"/>
          </a:xfrm>
        </p:spPr>
        <p:txBody>
          <a:bodyPr vert="horz" lIns="91440" tIns="45720" rIns="91440" bIns="45720" rtlCol="0" anchor="ctr">
            <a:normAutofit fontScale="85000" lnSpcReduction="10000"/>
          </a:bodyPr>
          <a:lstStyle/>
          <a:p>
            <a:pPr marL="0" indent="0">
              <a:lnSpc>
                <a:spcPct val="150000"/>
              </a:lnSpc>
              <a:buNone/>
            </a:pPr>
            <a:r>
              <a:rPr lang="en-US" sz="2000" dirty="0"/>
              <a:t>Most innovative augmented and mixed reality devices nowadays are based on light-guide or wave-guide configurations in combination with microstructures to couple light in and out. VirtualLab Fusion is capable of the detailed modeling of such devices by applying our unique physical optics approach, which includes all effects of interest (e.g. coherence, polarization and diffraction). We demonstrate this capability by modeling a device with a “HoloLens 1”-type (1D-1D pupil expander) layout with a Light Guide component capable of guiding light with a 32° × 18° field of view.</a:t>
            </a:r>
            <a:endParaRPr lang="en-US" sz="2000" dirty="0">
              <a:cs typeface="Arial"/>
            </a:endParaRPr>
          </a:p>
        </p:txBody>
      </p:sp>
      <p:sp>
        <p:nvSpPr>
          <p:cNvPr id="11" name="Slide Number Placeholder 10">
            <a:extLst>
              <a:ext uri="{FF2B5EF4-FFF2-40B4-BE49-F238E27FC236}">
                <a16:creationId xmlns:a16="http://schemas.microsoft.com/office/drawing/2014/main" id="{081D3E60-2C78-4E3C-95E0-80EC57D13349}"/>
              </a:ext>
            </a:extLst>
          </p:cNvPr>
          <p:cNvSpPr>
            <a:spLocks noGrp="1"/>
          </p:cNvSpPr>
          <p:nvPr>
            <p:ph type="sldNum" sz="quarter" idx="12"/>
          </p:nvPr>
        </p:nvSpPr>
        <p:spPr/>
        <p:txBody>
          <a:bodyPr/>
          <a:lstStyle/>
          <a:p>
            <a:fld id="{1E240572-BF6E-46FB-9A29-E93D82FC2F96}" type="slidenum">
              <a:rPr lang="en-US" smtClean="0"/>
              <a:t>2</a:t>
            </a:fld>
            <a:endParaRPr lang="en-US"/>
          </a:p>
        </p:txBody>
      </p:sp>
      <p:pic>
        <p:nvPicPr>
          <p:cNvPr id="6" name="Content Placeholder 5">
            <a:extLst>
              <a:ext uri="{FF2B5EF4-FFF2-40B4-BE49-F238E27FC236}">
                <a16:creationId xmlns:a16="http://schemas.microsoft.com/office/drawing/2014/main" id="{DFA8F1CC-6A61-429C-A41F-68B5E8FE48B9}"/>
              </a:ext>
            </a:extLst>
          </p:cNvPr>
          <p:cNvPicPr>
            <a:picLocks noGrp="1" noChangeAspect="1"/>
          </p:cNvPicPr>
          <p:nvPr>
            <p:ph idx="1"/>
          </p:nvPr>
        </p:nvPicPr>
        <p:blipFill>
          <a:blip r:embed="rId2"/>
          <a:stretch>
            <a:fillRect/>
          </a:stretch>
        </p:blipFill>
        <p:spPr>
          <a:xfrm>
            <a:off x="1073150" y="1579880"/>
            <a:ext cx="4381500" cy="4472940"/>
          </a:xfrm>
        </p:spPr>
      </p:pic>
    </p:spTree>
    <p:extLst>
      <p:ext uri="{BB962C8B-B14F-4D97-AF65-F5344CB8AC3E}">
        <p14:creationId xmlns:p14="http://schemas.microsoft.com/office/powerpoint/2010/main" val="24336803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Gerader Verbinder 2">
            <a:extLst>
              <a:ext uri="{FF2B5EF4-FFF2-40B4-BE49-F238E27FC236}">
                <a16:creationId xmlns:a16="http://schemas.microsoft.com/office/drawing/2014/main" id="{B53CD239-67FB-405C-B150-DB5E2B034820}"/>
              </a:ext>
            </a:extLst>
          </p:cNvPr>
          <p:cNvCxnSpPr/>
          <p:nvPr/>
        </p:nvCxnSpPr>
        <p:spPr>
          <a:xfrm>
            <a:off x="0" y="0"/>
            <a:ext cx="914400" cy="0"/>
          </a:xfrm>
          <a:prstGeom prst="line">
            <a:avLst/>
          </a:prstGeom>
          <a:ln w="0" cap="flat" cmpd="sng" algn="ctr">
            <a:solidFill>
              <a:srgbClr val="FBFFFF"/>
            </a:solidFill>
            <a:prstDash val="solid"/>
            <a:miter lim="800000"/>
            <a:headEnd type="none" w="med" len="med"/>
            <a:tailEnd type="none" w="med" len="med"/>
          </a:ln>
          <a:effectLst/>
          <a:extLst>
            <a:ext uri="{AF507438-7753-43E0-B8FC-AC1667EBCBE1}">
              <a14:hiddenEffects xmlns:a14="http://schemas.microsoft.com/office/drawing/2010/main">
                <a:effectLst>
                  <a:outerShdw blurRad="63500" rotWithShape="0">
                    <a:scrgbClr r="0" g="0" b="0"/>
                  </a:outerShdw>
                </a:effectLst>
              </a14:hiddenEffects>
            </a:ext>
          </a:extLst>
        </p:spPr>
        <p:style>
          <a:lnRef idx="1">
            <a:schemeClr val="accent1"/>
          </a:lnRef>
          <a:fillRef idx="0">
            <a:schemeClr val="accent1"/>
          </a:fillRef>
          <a:effectRef idx="0">
            <a:schemeClr val="accent1"/>
          </a:effectRef>
          <a:fontRef idx="minor">
            <a:schemeClr val="tx1"/>
          </a:fontRef>
        </p:style>
      </p:cxnSp>
      <p:sp>
        <p:nvSpPr>
          <p:cNvPr id="2" name="Title 1">
            <a:extLst>
              <a:ext uri="{FF2B5EF4-FFF2-40B4-BE49-F238E27FC236}">
                <a16:creationId xmlns:a16="http://schemas.microsoft.com/office/drawing/2014/main" id="{6CD70FD4-794A-4EB2-B939-B11ECE679262}"/>
              </a:ext>
            </a:extLst>
          </p:cNvPr>
          <p:cNvSpPr>
            <a:spLocks noGrp="1"/>
          </p:cNvSpPr>
          <p:nvPr>
            <p:ph type="title"/>
          </p:nvPr>
        </p:nvSpPr>
        <p:spPr/>
        <p:txBody>
          <a:bodyPr/>
          <a:lstStyle/>
          <a:p>
            <a:r>
              <a:rPr lang="en-US"/>
              <a:t>Modeling Task</a:t>
            </a:r>
            <a:endParaRPr lang="en-US" noProof="0"/>
          </a:p>
        </p:txBody>
      </p:sp>
      <p:grpSp>
        <p:nvGrpSpPr>
          <p:cNvPr id="24" name="Group 23">
            <a:extLst>
              <a:ext uri="{FF2B5EF4-FFF2-40B4-BE49-F238E27FC236}">
                <a16:creationId xmlns:a16="http://schemas.microsoft.com/office/drawing/2014/main" id="{919B0872-37AA-4FC1-9355-C26F5528A3D1}"/>
              </a:ext>
            </a:extLst>
          </p:cNvPr>
          <p:cNvGrpSpPr/>
          <p:nvPr/>
        </p:nvGrpSpPr>
        <p:grpSpPr>
          <a:xfrm>
            <a:off x="11028679" y="4692033"/>
            <a:ext cx="548100" cy="550998"/>
            <a:chOff x="8472313" y="3008177"/>
            <a:chExt cx="685739" cy="689364"/>
          </a:xfrm>
        </p:grpSpPr>
        <p:cxnSp>
          <p:nvCxnSpPr>
            <p:cNvPr id="25" name="Straight Arrow Connector 24">
              <a:extLst>
                <a:ext uri="{FF2B5EF4-FFF2-40B4-BE49-F238E27FC236}">
                  <a16:creationId xmlns:a16="http://schemas.microsoft.com/office/drawing/2014/main" id="{313C364F-B847-45C2-B7AB-EE18837E6874}"/>
                </a:ext>
              </a:extLst>
            </p:cNvPr>
            <p:cNvCxnSpPr/>
            <p:nvPr/>
          </p:nvCxnSpPr>
          <p:spPr>
            <a:xfrm flipH="1">
              <a:off x="8509646" y="3071375"/>
              <a:ext cx="7009" cy="500113"/>
            </a:xfrm>
            <a:prstGeom prst="straightConnector1">
              <a:avLst/>
            </a:prstGeom>
            <a:ln w="1905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cxnSp>
          <p:nvCxnSpPr>
            <p:cNvPr id="26" name="Straight Arrow Connector 25">
              <a:extLst>
                <a:ext uri="{FF2B5EF4-FFF2-40B4-BE49-F238E27FC236}">
                  <a16:creationId xmlns:a16="http://schemas.microsoft.com/office/drawing/2014/main" id="{D2C70A57-EBDE-4D6C-A32D-471D8D65BE49}"/>
                </a:ext>
              </a:extLst>
            </p:cNvPr>
            <p:cNvCxnSpPr>
              <a:cxnSpLocks/>
            </p:cNvCxnSpPr>
            <p:nvPr/>
          </p:nvCxnSpPr>
          <p:spPr>
            <a:xfrm rot="5400000" flipV="1">
              <a:off x="8764305" y="2823726"/>
              <a:ext cx="0" cy="495300"/>
            </a:xfrm>
            <a:prstGeom prst="straightConnector1">
              <a:avLst/>
            </a:prstGeom>
            <a:ln w="1905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pic>
          <p:nvPicPr>
            <p:cNvPr id="27" name="Picture 26">
              <a:extLst>
                <a:ext uri="{FF2B5EF4-FFF2-40B4-BE49-F238E27FC236}">
                  <a16:creationId xmlns:a16="http://schemas.microsoft.com/office/drawing/2014/main" id="{765171A9-9D71-4F1E-8332-6055F5C0EF2C}"/>
                </a:ext>
              </a:extLst>
            </p:cNvPr>
            <p:cNvPicPr>
              <a:picLocks noChangeAspect="1"/>
            </p:cNvPicPr>
            <p:nvPr>
              <p:custDataLst>
                <p:tags r:id="rId5"/>
              </p:custDataLst>
            </p:nvPr>
          </p:nvPicPr>
          <p:blipFill>
            <a:blip r:embed="rId9">
              <a:extLst>
                <a:ext uri="{28A0092B-C50C-407E-A947-70E740481C1C}">
                  <a14:useLocalDpi xmlns:a14="http://schemas.microsoft.com/office/drawing/2010/main" val="0"/>
                </a:ext>
              </a:extLst>
            </a:blip>
            <a:stretch>
              <a:fillRect/>
            </a:stretch>
          </p:blipFill>
          <p:spPr>
            <a:xfrm>
              <a:off x="9061445" y="3008177"/>
              <a:ext cx="96607" cy="131005"/>
            </a:xfrm>
            <a:prstGeom prst="rect">
              <a:avLst/>
            </a:prstGeom>
          </p:spPr>
        </p:pic>
        <p:pic>
          <p:nvPicPr>
            <p:cNvPr id="28" name="Picture 27">
              <a:extLst>
                <a:ext uri="{FF2B5EF4-FFF2-40B4-BE49-F238E27FC236}">
                  <a16:creationId xmlns:a16="http://schemas.microsoft.com/office/drawing/2014/main" id="{D85E26A6-2FD3-4369-82DF-FEC7F630C54C}"/>
                </a:ext>
              </a:extLst>
            </p:cNvPr>
            <p:cNvPicPr>
              <a:picLocks noChangeAspect="1"/>
            </p:cNvPicPr>
            <p:nvPr>
              <p:custDataLst>
                <p:tags r:id="rId6"/>
              </p:custDataLst>
            </p:nvPr>
          </p:nvPicPr>
          <p:blipFill>
            <a:blip r:embed="rId10">
              <a:extLst>
                <a:ext uri="{28A0092B-C50C-407E-A947-70E740481C1C}">
                  <a14:useLocalDpi xmlns:a14="http://schemas.microsoft.com/office/drawing/2010/main" val="0"/>
                </a:ext>
              </a:extLst>
            </a:blip>
            <a:stretch>
              <a:fillRect/>
            </a:stretch>
          </p:blipFill>
          <p:spPr>
            <a:xfrm>
              <a:off x="8472313" y="3605440"/>
              <a:ext cx="88684" cy="92101"/>
            </a:xfrm>
            <a:prstGeom prst="rect">
              <a:avLst/>
            </a:prstGeom>
          </p:spPr>
        </p:pic>
      </p:grpSp>
      <p:grpSp>
        <p:nvGrpSpPr>
          <p:cNvPr id="53" name="Group 52">
            <a:extLst>
              <a:ext uri="{FF2B5EF4-FFF2-40B4-BE49-F238E27FC236}">
                <a16:creationId xmlns:a16="http://schemas.microsoft.com/office/drawing/2014/main" id="{B74A027A-2A21-4E01-A28A-6A912442B5CC}"/>
              </a:ext>
            </a:extLst>
          </p:cNvPr>
          <p:cNvGrpSpPr/>
          <p:nvPr/>
        </p:nvGrpSpPr>
        <p:grpSpPr>
          <a:xfrm>
            <a:off x="641403" y="1636681"/>
            <a:ext cx="3888418" cy="3078895"/>
            <a:chOff x="576000" y="1636052"/>
            <a:chExt cx="3888418" cy="3078895"/>
          </a:xfrm>
        </p:grpSpPr>
        <p:pic>
          <p:nvPicPr>
            <p:cNvPr id="73" name="Picture 2">
              <a:extLst>
                <a:ext uri="{FF2B5EF4-FFF2-40B4-BE49-F238E27FC236}">
                  <a16:creationId xmlns:a16="http://schemas.microsoft.com/office/drawing/2014/main" id="{C6A97BB8-80FD-4267-8132-A55F8407B979}"/>
                </a:ext>
              </a:extLst>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781635" y="1636052"/>
              <a:ext cx="3569551" cy="2738008"/>
            </a:xfrm>
            <a:prstGeom prst="rect">
              <a:avLst/>
            </a:prstGeom>
            <a:noFill/>
            <a:extLst>
              <a:ext uri="{909E8E84-426E-40DD-AFC4-6F175D3DCCD1}">
                <a14:hiddenFill xmlns:a14="http://schemas.microsoft.com/office/drawing/2010/main">
                  <a:solidFill>
                    <a:srgbClr val="FFFFFF"/>
                  </a:solidFill>
                </a14:hiddenFill>
              </a:ext>
            </a:extLst>
          </p:spPr>
        </p:pic>
        <p:grpSp>
          <p:nvGrpSpPr>
            <p:cNvPr id="32" name="Gruppieren 31">
              <a:extLst>
                <a:ext uri="{FF2B5EF4-FFF2-40B4-BE49-F238E27FC236}">
                  <a16:creationId xmlns:a16="http://schemas.microsoft.com/office/drawing/2014/main" id="{AD008F80-FD05-4B71-A377-BD80BA76AC2B}"/>
                </a:ext>
              </a:extLst>
            </p:cNvPr>
            <p:cNvGrpSpPr>
              <a:grpSpLocks noChangeAspect="1"/>
            </p:cNvGrpSpPr>
            <p:nvPr/>
          </p:nvGrpSpPr>
          <p:grpSpPr>
            <a:xfrm>
              <a:off x="576000" y="2799401"/>
              <a:ext cx="3888418" cy="1915546"/>
              <a:chOff x="596346" y="3068433"/>
              <a:chExt cx="3640070" cy="1793202"/>
            </a:xfrm>
          </p:grpSpPr>
          <p:grpSp>
            <p:nvGrpSpPr>
              <p:cNvPr id="8" name="Group 7">
                <a:extLst>
                  <a:ext uri="{FF2B5EF4-FFF2-40B4-BE49-F238E27FC236}">
                    <a16:creationId xmlns:a16="http://schemas.microsoft.com/office/drawing/2014/main" id="{17FD504C-C354-499A-8370-3CB8E40F7807}"/>
                  </a:ext>
                </a:extLst>
              </p:cNvPr>
              <p:cNvGrpSpPr/>
              <p:nvPr/>
            </p:nvGrpSpPr>
            <p:grpSpPr>
              <a:xfrm>
                <a:off x="596346" y="4147645"/>
                <a:ext cx="695859" cy="713990"/>
                <a:chOff x="596346" y="4124500"/>
                <a:chExt cx="695859" cy="713990"/>
              </a:xfrm>
            </p:grpSpPr>
            <p:cxnSp>
              <p:nvCxnSpPr>
                <p:cNvPr id="9" name="Straight Arrow Connector 8">
                  <a:extLst>
                    <a:ext uri="{FF2B5EF4-FFF2-40B4-BE49-F238E27FC236}">
                      <a16:creationId xmlns:a16="http://schemas.microsoft.com/office/drawing/2014/main" id="{49EB6220-D6B5-4C89-B860-0F4F4FC4CB5B}"/>
                    </a:ext>
                  </a:extLst>
                </p:cNvPr>
                <p:cNvCxnSpPr/>
                <p:nvPr/>
              </p:nvCxnSpPr>
              <p:spPr>
                <a:xfrm flipV="1">
                  <a:off x="636960" y="4290060"/>
                  <a:ext cx="0" cy="495300"/>
                </a:xfrm>
                <a:prstGeom prst="straightConnector1">
                  <a:avLst/>
                </a:prstGeom>
                <a:ln w="1905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cxnSp>
              <p:nvCxnSpPr>
                <p:cNvPr id="10" name="Straight Arrow Connector 9">
                  <a:extLst>
                    <a:ext uri="{FF2B5EF4-FFF2-40B4-BE49-F238E27FC236}">
                      <a16:creationId xmlns:a16="http://schemas.microsoft.com/office/drawing/2014/main" id="{A1882F66-0D85-4404-9755-A3D4A1702A63}"/>
                    </a:ext>
                  </a:extLst>
                </p:cNvPr>
                <p:cNvCxnSpPr>
                  <a:cxnSpLocks/>
                </p:cNvCxnSpPr>
                <p:nvPr/>
              </p:nvCxnSpPr>
              <p:spPr>
                <a:xfrm rot="5400000" flipV="1">
                  <a:off x="884610" y="4537710"/>
                  <a:ext cx="0" cy="495300"/>
                </a:xfrm>
                <a:prstGeom prst="straightConnector1">
                  <a:avLst/>
                </a:prstGeom>
                <a:ln w="1905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pic>
              <p:nvPicPr>
                <p:cNvPr id="11" name="Picture 10">
                  <a:extLst>
                    <a:ext uri="{FF2B5EF4-FFF2-40B4-BE49-F238E27FC236}">
                      <a16:creationId xmlns:a16="http://schemas.microsoft.com/office/drawing/2014/main" id="{A098E1FF-0C3E-4219-ABFD-2D1A03C30B2E}"/>
                    </a:ext>
                  </a:extLst>
                </p:cNvPr>
                <p:cNvPicPr>
                  <a:picLocks noChangeAspect="1"/>
                </p:cNvPicPr>
                <p:nvPr>
                  <p:custDataLst>
                    <p:tags r:id="rId3"/>
                  </p:custDataLst>
                </p:nvPr>
              </p:nvPicPr>
              <p:blipFill>
                <a:blip r:embed="rId12">
                  <a:extLst>
                    <a:ext uri="{28A0092B-C50C-407E-A947-70E740481C1C}">
                      <a14:useLocalDpi xmlns:a14="http://schemas.microsoft.com/office/drawing/2010/main" val="0"/>
                    </a:ext>
                  </a:extLst>
                </a:blip>
                <a:stretch>
                  <a:fillRect/>
                </a:stretch>
              </p:blipFill>
              <p:spPr>
                <a:xfrm>
                  <a:off x="1189805" y="4747061"/>
                  <a:ext cx="102400" cy="91429"/>
                </a:xfrm>
                <a:prstGeom prst="rect">
                  <a:avLst/>
                </a:prstGeom>
              </p:spPr>
            </p:pic>
            <p:pic>
              <p:nvPicPr>
                <p:cNvPr id="12" name="Picture 11">
                  <a:extLst>
                    <a:ext uri="{FF2B5EF4-FFF2-40B4-BE49-F238E27FC236}">
                      <a16:creationId xmlns:a16="http://schemas.microsoft.com/office/drawing/2014/main" id="{8C0123DE-D3F5-4D7C-97EF-6BECFEA2E56C}"/>
                    </a:ext>
                  </a:extLst>
                </p:cNvPr>
                <p:cNvPicPr>
                  <a:picLocks noChangeAspect="1"/>
                </p:cNvPicPr>
                <p:nvPr>
                  <p:custDataLst>
                    <p:tags r:id="rId4"/>
                  </p:custDataLst>
                </p:nvPr>
              </p:nvPicPr>
              <p:blipFill>
                <a:blip r:embed="rId9">
                  <a:extLst>
                    <a:ext uri="{28A0092B-C50C-407E-A947-70E740481C1C}">
                      <a14:useLocalDpi xmlns:a14="http://schemas.microsoft.com/office/drawing/2010/main" val="0"/>
                    </a:ext>
                  </a:extLst>
                </a:blip>
                <a:stretch>
                  <a:fillRect/>
                </a:stretch>
              </p:blipFill>
              <p:spPr>
                <a:xfrm>
                  <a:off x="596346" y="4124500"/>
                  <a:ext cx="96607" cy="131005"/>
                </a:xfrm>
                <a:prstGeom prst="rect">
                  <a:avLst/>
                </a:prstGeom>
              </p:spPr>
            </p:pic>
          </p:grpSp>
          <p:sp>
            <p:nvSpPr>
              <p:cNvPr id="16" name="TextBox 15">
                <a:extLst>
                  <a:ext uri="{FF2B5EF4-FFF2-40B4-BE49-F238E27FC236}">
                    <a16:creationId xmlns:a16="http://schemas.microsoft.com/office/drawing/2014/main" id="{060AC861-CD95-4D41-A551-FE84FC2FA191}"/>
                  </a:ext>
                </a:extLst>
              </p:cNvPr>
              <p:cNvSpPr txBox="1"/>
              <p:nvPr/>
            </p:nvSpPr>
            <p:spPr>
              <a:xfrm>
                <a:off x="1684110" y="3068433"/>
                <a:ext cx="1364476" cy="369332"/>
              </a:xfrm>
              <a:prstGeom prst="rect">
                <a:avLst/>
              </a:prstGeom>
              <a:noFill/>
            </p:spPr>
            <p:txBody>
              <a:bodyPr wrap="none" rtlCol="0">
                <a:spAutoFit/>
              </a:bodyPr>
              <a:lstStyle/>
              <a:p>
                <a:r>
                  <a:rPr lang="de-DE" err="1">
                    <a:solidFill>
                      <a:schemeClr val="accent2"/>
                    </a:solidFill>
                  </a:rPr>
                  <a:t>outcoupling</a:t>
                </a:r>
                <a:endParaRPr lang="en-DE" err="1">
                  <a:solidFill>
                    <a:schemeClr val="accent2"/>
                  </a:solidFill>
                </a:endParaRPr>
              </a:p>
            </p:txBody>
          </p:sp>
          <p:sp>
            <p:nvSpPr>
              <p:cNvPr id="43" name="TextBox 42">
                <a:extLst>
                  <a:ext uri="{FF2B5EF4-FFF2-40B4-BE49-F238E27FC236}">
                    <a16:creationId xmlns:a16="http://schemas.microsoft.com/office/drawing/2014/main" id="{6D9B26E0-1EDB-4062-82D7-0A943BCADEA7}"/>
                  </a:ext>
                </a:extLst>
              </p:cNvPr>
              <p:cNvSpPr txBox="1"/>
              <p:nvPr/>
            </p:nvSpPr>
            <p:spPr>
              <a:xfrm>
                <a:off x="3013004" y="3172258"/>
                <a:ext cx="1223412" cy="369332"/>
              </a:xfrm>
              <a:prstGeom prst="rect">
                <a:avLst/>
              </a:prstGeom>
              <a:noFill/>
            </p:spPr>
            <p:txBody>
              <a:bodyPr wrap="none" rtlCol="0">
                <a:spAutoFit/>
              </a:bodyPr>
              <a:lstStyle/>
              <a:p>
                <a:r>
                  <a:rPr lang="de-DE" err="1">
                    <a:solidFill>
                      <a:schemeClr val="accent2"/>
                    </a:solidFill>
                  </a:rPr>
                  <a:t>incoupling</a:t>
                </a:r>
                <a:endParaRPr lang="en-DE" err="1">
                  <a:solidFill>
                    <a:schemeClr val="accent2"/>
                  </a:solidFill>
                </a:endParaRPr>
              </a:p>
            </p:txBody>
          </p:sp>
          <p:sp>
            <p:nvSpPr>
              <p:cNvPr id="31" name="Freihandform: Form 30">
                <a:extLst>
                  <a:ext uri="{FF2B5EF4-FFF2-40B4-BE49-F238E27FC236}">
                    <a16:creationId xmlns:a16="http://schemas.microsoft.com/office/drawing/2014/main" id="{FA9A6BC9-BA44-4B8A-A498-43A0265101CE}"/>
                  </a:ext>
                </a:extLst>
              </p:cNvPr>
              <p:cNvSpPr/>
              <p:nvPr/>
            </p:nvSpPr>
            <p:spPr>
              <a:xfrm>
                <a:off x="3404795" y="3516223"/>
                <a:ext cx="389107" cy="453958"/>
              </a:xfrm>
              <a:custGeom>
                <a:avLst/>
                <a:gdLst>
                  <a:gd name="connsiteX0" fmla="*/ 0 w 389107"/>
                  <a:gd name="connsiteY0" fmla="*/ 0 h 453958"/>
                  <a:gd name="connsiteX1" fmla="*/ 110247 w 389107"/>
                  <a:gd name="connsiteY1" fmla="*/ 363166 h 453958"/>
                  <a:gd name="connsiteX2" fmla="*/ 389107 w 389107"/>
                  <a:gd name="connsiteY2" fmla="*/ 453958 h 453958"/>
                </a:gdLst>
                <a:ahLst/>
                <a:cxnLst>
                  <a:cxn ang="0">
                    <a:pos x="connsiteX0" y="connsiteY0"/>
                  </a:cxn>
                  <a:cxn ang="0">
                    <a:pos x="connsiteX1" y="connsiteY1"/>
                  </a:cxn>
                  <a:cxn ang="0">
                    <a:pos x="connsiteX2" y="connsiteY2"/>
                  </a:cxn>
                </a:cxnLst>
                <a:rect l="l" t="t" r="r" b="b"/>
                <a:pathLst>
                  <a:path w="389107" h="453958">
                    <a:moveTo>
                      <a:pt x="0" y="0"/>
                    </a:moveTo>
                    <a:cubicBezTo>
                      <a:pt x="22698" y="143753"/>
                      <a:pt x="45396" y="287506"/>
                      <a:pt x="110247" y="363166"/>
                    </a:cubicBezTo>
                    <a:cubicBezTo>
                      <a:pt x="175098" y="438826"/>
                      <a:pt x="282102" y="446392"/>
                      <a:pt x="389107" y="453958"/>
                    </a:cubicBezTo>
                  </a:path>
                </a:pathLst>
              </a:custGeom>
              <a:noFill/>
              <a:ln>
                <a:solidFill>
                  <a:schemeClr val="tx1"/>
                </a:solidFill>
                <a:tailEnd type="triangle" w="lg"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TextBox 42">
                <a:extLst>
                  <a:ext uri="{FF2B5EF4-FFF2-40B4-BE49-F238E27FC236}">
                    <a16:creationId xmlns:a16="http://schemas.microsoft.com/office/drawing/2014/main" id="{01F95FEE-9E04-48D2-991F-225BDF03641D}"/>
                  </a:ext>
                </a:extLst>
              </p:cNvPr>
              <p:cNvSpPr txBox="1"/>
              <p:nvPr/>
            </p:nvSpPr>
            <p:spPr>
              <a:xfrm>
                <a:off x="1132393" y="3673707"/>
                <a:ext cx="1793542" cy="605050"/>
              </a:xfrm>
              <a:prstGeom prst="rect">
                <a:avLst/>
              </a:prstGeom>
              <a:noFill/>
            </p:spPr>
            <p:txBody>
              <a:bodyPr wrap="none" lIns="91440" tIns="45720" rIns="91440" bIns="45720" rtlCol="0" anchor="t">
                <a:spAutoFit/>
              </a:bodyPr>
              <a:lstStyle/>
              <a:p>
                <a:pPr algn="ctr"/>
                <a:r>
                  <a:rPr lang="de-DE" err="1">
                    <a:solidFill>
                      <a:schemeClr val="accent2"/>
                    </a:solidFill>
                  </a:rPr>
                  <a:t>exit</a:t>
                </a:r>
                <a:r>
                  <a:rPr lang="de-DE">
                    <a:solidFill>
                      <a:schemeClr val="accent2"/>
                    </a:solidFill>
                  </a:rPr>
                  <a:t> </a:t>
                </a:r>
                <a:r>
                  <a:rPr lang="de-DE" err="1">
                    <a:solidFill>
                      <a:schemeClr val="accent2"/>
                    </a:solidFill>
                  </a:rPr>
                  <a:t>pupil</a:t>
                </a:r>
                <a:r>
                  <a:rPr lang="de-DE">
                    <a:solidFill>
                      <a:schemeClr val="accent2"/>
                    </a:solidFill>
                  </a:rPr>
                  <a:t> </a:t>
                </a:r>
              </a:p>
              <a:p>
                <a:pPr algn="ctr"/>
                <a:r>
                  <a:rPr lang="de-DE" err="1">
                    <a:solidFill>
                      <a:schemeClr val="accent2"/>
                    </a:solidFill>
                  </a:rPr>
                  <a:t>expansion</a:t>
                </a:r>
                <a:r>
                  <a:rPr lang="de-DE">
                    <a:solidFill>
                      <a:schemeClr val="accent2"/>
                    </a:solidFill>
                  </a:rPr>
                  <a:t> (EPE)</a:t>
                </a:r>
                <a:endParaRPr lang="en-DE">
                  <a:solidFill>
                    <a:schemeClr val="accent2"/>
                  </a:solidFill>
                </a:endParaRPr>
              </a:p>
            </p:txBody>
          </p:sp>
        </p:grpSp>
      </p:grpSp>
      <p:sp>
        <p:nvSpPr>
          <p:cNvPr id="47" name="Textfeld 46">
            <a:extLst>
              <a:ext uri="{FF2B5EF4-FFF2-40B4-BE49-F238E27FC236}">
                <a16:creationId xmlns:a16="http://schemas.microsoft.com/office/drawing/2014/main" id="{223A869B-32D5-46FB-BFE9-B2EC2C5C539B}"/>
              </a:ext>
            </a:extLst>
          </p:cNvPr>
          <p:cNvSpPr txBox="1"/>
          <p:nvPr/>
        </p:nvSpPr>
        <p:spPr>
          <a:xfrm>
            <a:off x="1640281" y="4579727"/>
            <a:ext cx="2821606" cy="1446550"/>
          </a:xfrm>
          <a:prstGeom prst="rect">
            <a:avLst/>
          </a:prstGeom>
          <a:noFill/>
        </p:spPr>
        <p:txBody>
          <a:bodyPr wrap="none" rtlCol="0">
            <a:spAutoFit/>
          </a:bodyPr>
          <a:lstStyle/>
          <a:p>
            <a:r>
              <a:rPr lang="en-US" dirty="0"/>
              <a:t>Light guide</a:t>
            </a:r>
          </a:p>
          <a:p>
            <a:r>
              <a:rPr lang="en-US" sz="1400" dirty="0">
                <a:solidFill>
                  <a:schemeClr val="accent2"/>
                </a:solidFill>
              </a:rPr>
              <a:t>consisting of diffractive</a:t>
            </a:r>
          </a:p>
          <a:p>
            <a:pPr marL="463550" lvl="1" indent="-285750">
              <a:buFont typeface="Symbol" panose="05050102010706020507" pitchFamily="18" charset="2"/>
              <a:buChar char="-"/>
            </a:pPr>
            <a:r>
              <a:rPr lang="en-US" sz="1400" dirty="0" err="1">
                <a:solidFill>
                  <a:schemeClr val="accent2"/>
                </a:solidFill>
              </a:rPr>
              <a:t>incoupling</a:t>
            </a:r>
            <a:r>
              <a:rPr lang="en-US" sz="1400" dirty="0">
                <a:solidFill>
                  <a:schemeClr val="accent2"/>
                </a:solidFill>
              </a:rPr>
              <a:t> region</a:t>
            </a:r>
            <a:endParaRPr lang="en-US" sz="1400">
              <a:solidFill>
                <a:schemeClr val="accent2"/>
              </a:solidFill>
            </a:endParaRPr>
          </a:p>
          <a:p>
            <a:pPr marL="463550" lvl="1" indent="-285750">
              <a:buFont typeface="Symbol" panose="05050102010706020507" pitchFamily="18" charset="2"/>
              <a:buChar char="-"/>
            </a:pPr>
            <a:r>
              <a:rPr lang="en-US" sz="1400" dirty="0">
                <a:solidFill>
                  <a:schemeClr val="accent2"/>
                </a:solidFill>
              </a:rPr>
              <a:t>eye pupil expansion region</a:t>
            </a:r>
            <a:endParaRPr lang="en-US" sz="1400">
              <a:solidFill>
                <a:schemeClr val="accent2"/>
              </a:solidFill>
            </a:endParaRPr>
          </a:p>
          <a:p>
            <a:pPr marL="463550" lvl="1" indent="-285750">
              <a:buFont typeface="Symbol" panose="05050102010706020507" pitchFamily="18" charset="2"/>
              <a:buChar char="-"/>
            </a:pPr>
            <a:r>
              <a:rPr lang="en-US" sz="1400" dirty="0">
                <a:solidFill>
                  <a:schemeClr val="accent2"/>
                </a:solidFill>
              </a:rPr>
              <a:t>outcoupling region</a:t>
            </a:r>
            <a:endParaRPr lang="en-US" sz="1400">
              <a:solidFill>
                <a:schemeClr val="accent2"/>
              </a:solidFill>
            </a:endParaRPr>
          </a:p>
          <a:p>
            <a:pPr marL="6350" indent="-285750">
              <a:buFont typeface="Symbol" panose="05050102010706020507" pitchFamily="18" charset="2"/>
              <a:buChar char="-"/>
            </a:pPr>
            <a:endParaRPr lang="en-US" sz="1400" dirty="0">
              <a:solidFill>
                <a:schemeClr val="accent2"/>
              </a:solidFill>
            </a:endParaRPr>
          </a:p>
        </p:txBody>
      </p:sp>
      <p:sp>
        <p:nvSpPr>
          <p:cNvPr id="49" name="Textfeld 48">
            <a:extLst>
              <a:ext uri="{FF2B5EF4-FFF2-40B4-BE49-F238E27FC236}">
                <a16:creationId xmlns:a16="http://schemas.microsoft.com/office/drawing/2014/main" id="{5D4D7DB4-8BCB-4544-9103-45484543F49F}"/>
              </a:ext>
            </a:extLst>
          </p:cNvPr>
          <p:cNvSpPr txBox="1"/>
          <p:nvPr/>
        </p:nvSpPr>
        <p:spPr>
          <a:xfrm>
            <a:off x="5186369" y="4875633"/>
            <a:ext cx="3002745" cy="800219"/>
          </a:xfrm>
          <a:prstGeom prst="rect">
            <a:avLst/>
          </a:prstGeom>
          <a:noFill/>
        </p:spPr>
        <p:txBody>
          <a:bodyPr wrap="none" lIns="91440" tIns="45720" rIns="91440" bIns="45720" rtlCol="0" anchor="t">
            <a:spAutoFit/>
          </a:bodyPr>
          <a:lstStyle/>
          <a:p>
            <a:r>
              <a:rPr lang="en-US"/>
              <a:t>source: Scanning source</a:t>
            </a:r>
          </a:p>
          <a:p>
            <a:pPr marL="177800" indent="-177800">
              <a:buFont typeface="Symbol" panose="05050102010706020507" pitchFamily="18" charset="2"/>
              <a:buChar char="-"/>
            </a:pPr>
            <a:r>
              <a:rPr lang="en-US" sz="1400">
                <a:solidFill>
                  <a:schemeClr val="accent2"/>
                </a:solidFill>
              </a:rPr>
              <a:t>FoV 32° × 18° (cartesian angles)</a:t>
            </a:r>
            <a:endParaRPr lang="en-US" sz="1400">
              <a:solidFill>
                <a:schemeClr val="accent2"/>
              </a:solidFill>
              <a:cs typeface="Arial"/>
            </a:endParaRPr>
          </a:p>
          <a:p>
            <a:pPr marL="177800" indent="-177800">
              <a:buFont typeface="Symbol" panose="05050102010706020507" pitchFamily="18" charset="2"/>
              <a:buChar char="-"/>
            </a:pPr>
            <a:r>
              <a:rPr lang="en-US" sz="1400">
                <a:solidFill>
                  <a:schemeClr val="accent2"/>
                </a:solidFill>
              </a:rPr>
              <a:t>wavelength 532 nm</a:t>
            </a:r>
            <a:endParaRPr lang="en-US" sz="1400">
              <a:solidFill>
                <a:schemeClr val="accent2"/>
              </a:solidFill>
              <a:cs typeface="Arial"/>
            </a:endParaRPr>
          </a:p>
        </p:txBody>
      </p:sp>
      <p:sp>
        <p:nvSpPr>
          <p:cNvPr id="50" name="Textfeld 49">
            <a:extLst>
              <a:ext uri="{FF2B5EF4-FFF2-40B4-BE49-F238E27FC236}">
                <a16:creationId xmlns:a16="http://schemas.microsoft.com/office/drawing/2014/main" id="{3C95B17F-D48F-45DB-8EA2-02F5D69227D9}"/>
              </a:ext>
            </a:extLst>
          </p:cNvPr>
          <p:cNvSpPr txBox="1"/>
          <p:nvPr/>
        </p:nvSpPr>
        <p:spPr>
          <a:xfrm>
            <a:off x="7564391" y="1475192"/>
            <a:ext cx="4253998" cy="646331"/>
          </a:xfrm>
          <a:prstGeom prst="rect">
            <a:avLst/>
          </a:prstGeom>
          <a:noFill/>
        </p:spPr>
        <p:txBody>
          <a:bodyPr wrap="square" rtlCol="0">
            <a:spAutoFit/>
          </a:bodyPr>
          <a:lstStyle/>
          <a:p>
            <a:r>
              <a:rPr lang="en-US"/>
              <a:t>How to model a light guide that can guide a certain field of view (FoV)?</a:t>
            </a:r>
          </a:p>
        </p:txBody>
      </p:sp>
      <p:pic>
        <p:nvPicPr>
          <p:cNvPr id="75" name="Picture 74">
            <a:extLst>
              <a:ext uri="{FF2B5EF4-FFF2-40B4-BE49-F238E27FC236}">
                <a16:creationId xmlns:a16="http://schemas.microsoft.com/office/drawing/2014/main" id="{43F47DDF-DE0C-4FE4-A2F8-9A2972D7A697}"/>
              </a:ext>
            </a:extLst>
          </p:cNvPr>
          <p:cNvPicPr>
            <a:picLocks noChangeAspect="1"/>
          </p:cNvPicPr>
          <p:nvPr/>
        </p:nvPicPr>
        <p:blipFill>
          <a:blip r:embed="rId13"/>
          <a:stretch>
            <a:fillRect/>
          </a:stretch>
        </p:blipFill>
        <p:spPr>
          <a:xfrm>
            <a:off x="5504596" y="1504380"/>
            <a:ext cx="1438781" cy="3060457"/>
          </a:xfrm>
          <a:prstGeom prst="rect">
            <a:avLst/>
          </a:prstGeom>
        </p:spPr>
      </p:pic>
      <p:grpSp>
        <p:nvGrpSpPr>
          <p:cNvPr id="76" name="Group 75">
            <a:extLst>
              <a:ext uri="{FF2B5EF4-FFF2-40B4-BE49-F238E27FC236}">
                <a16:creationId xmlns:a16="http://schemas.microsoft.com/office/drawing/2014/main" id="{8EA7AB97-5480-4F6D-88B0-D74E080EBB32}"/>
              </a:ext>
            </a:extLst>
          </p:cNvPr>
          <p:cNvGrpSpPr/>
          <p:nvPr/>
        </p:nvGrpSpPr>
        <p:grpSpPr>
          <a:xfrm>
            <a:off x="6011784" y="4248637"/>
            <a:ext cx="701121" cy="553970"/>
            <a:chOff x="5857093" y="4818377"/>
            <a:chExt cx="701121" cy="692689"/>
          </a:xfrm>
        </p:grpSpPr>
        <p:cxnSp>
          <p:nvCxnSpPr>
            <p:cNvPr id="77" name="Straight Arrow Connector 76">
              <a:extLst>
                <a:ext uri="{FF2B5EF4-FFF2-40B4-BE49-F238E27FC236}">
                  <a16:creationId xmlns:a16="http://schemas.microsoft.com/office/drawing/2014/main" id="{66F575C4-E8A3-43CD-A5AF-409E969798CB}"/>
                </a:ext>
              </a:extLst>
            </p:cNvPr>
            <p:cNvCxnSpPr>
              <a:cxnSpLocks/>
            </p:cNvCxnSpPr>
            <p:nvPr/>
          </p:nvCxnSpPr>
          <p:spPr>
            <a:xfrm>
              <a:off x="5908707" y="4872378"/>
              <a:ext cx="0" cy="495300"/>
            </a:xfrm>
            <a:prstGeom prst="straightConnector1">
              <a:avLst/>
            </a:prstGeom>
            <a:ln w="1905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cxnSp>
          <p:nvCxnSpPr>
            <p:cNvPr id="78" name="Straight Arrow Connector 77">
              <a:extLst>
                <a:ext uri="{FF2B5EF4-FFF2-40B4-BE49-F238E27FC236}">
                  <a16:creationId xmlns:a16="http://schemas.microsoft.com/office/drawing/2014/main" id="{3FB45220-C204-481E-907C-8CE7149B75B7}"/>
                </a:ext>
              </a:extLst>
            </p:cNvPr>
            <p:cNvCxnSpPr>
              <a:cxnSpLocks/>
            </p:cNvCxnSpPr>
            <p:nvPr/>
          </p:nvCxnSpPr>
          <p:spPr>
            <a:xfrm flipV="1">
              <a:off x="5902315" y="4862175"/>
              <a:ext cx="506554" cy="1"/>
            </a:xfrm>
            <a:prstGeom prst="straightConnector1">
              <a:avLst/>
            </a:prstGeom>
            <a:ln w="1905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pic>
          <p:nvPicPr>
            <p:cNvPr id="79" name="Picture 78">
              <a:extLst>
                <a:ext uri="{FF2B5EF4-FFF2-40B4-BE49-F238E27FC236}">
                  <a16:creationId xmlns:a16="http://schemas.microsoft.com/office/drawing/2014/main" id="{35111B4B-1C44-4661-BAB9-2B8274652E90}"/>
                </a:ext>
              </a:extLst>
            </p:cNvPr>
            <p:cNvPicPr>
              <a:picLocks noChangeAspect="1"/>
            </p:cNvPicPr>
            <p:nvPr>
              <p:custDataLst>
                <p:tags r:id="rId1"/>
              </p:custDataLst>
            </p:nvPr>
          </p:nvPicPr>
          <p:blipFill>
            <a:blip r:embed="rId12">
              <a:extLst>
                <a:ext uri="{28A0092B-C50C-407E-A947-70E740481C1C}">
                  <a14:useLocalDpi xmlns:a14="http://schemas.microsoft.com/office/drawing/2010/main" val="0"/>
                </a:ext>
              </a:extLst>
            </a:blip>
            <a:stretch>
              <a:fillRect/>
            </a:stretch>
          </p:blipFill>
          <p:spPr>
            <a:xfrm>
              <a:off x="5857093" y="5419637"/>
              <a:ext cx="102400" cy="91429"/>
            </a:xfrm>
            <a:prstGeom prst="rect">
              <a:avLst/>
            </a:prstGeom>
          </p:spPr>
        </p:pic>
        <p:pic>
          <p:nvPicPr>
            <p:cNvPr id="80" name="Picture 79">
              <a:extLst>
                <a:ext uri="{FF2B5EF4-FFF2-40B4-BE49-F238E27FC236}">
                  <a16:creationId xmlns:a16="http://schemas.microsoft.com/office/drawing/2014/main" id="{E63477EA-DFBA-40CA-A127-2B67F7C71F0B}"/>
                </a:ext>
              </a:extLst>
            </p:cNvPr>
            <p:cNvPicPr>
              <a:picLocks noChangeAspect="1"/>
            </p:cNvPicPr>
            <p:nvPr>
              <p:custDataLst>
                <p:tags r:id="rId2"/>
              </p:custDataLst>
            </p:nvPr>
          </p:nvPicPr>
          <p:blipFill>
            <a:blip r:embed="rId10">
              <a:extLst>
                <a:ext uri="{28A0092B-C50C-407E-A947-70E740481C1C}">
                  <a14:useLocalDpi xmlns:a14="http://schemas.microsoft.com/office/drawing/2010/main" val="0"/>
                </a:ext>
              </a:extLst>
            </a:blip>
            <a:stretch>
              <a:fillRect/>
            </a:stretch>
          </p:blipFill>
          <p:spPr>
            <a:xfrm>
              <a:off x="6469530" y="4818377"/>
              <a:ext cx="88684" cy="92102"/>
            </a:xfrm>
            <a:prstGeom prst="rect">
              <a:avLst/>
            </a:prstGeom>
          </p:spPr>
        </p:pic>
      </p:grpSp>
      <p:pic>
        <p:nvPicPr>
          <p:cNvPr id="81" name="Picture 80">
            <a:extLst>
              <a:ext uri="{FF2B5EF4-FFF2-40B4-BE49-F238E27FC236}">
                <a16:creationId xmlns:a16="http://schemas.microsoft.com/office/drawing/2014/main" id="{B6857A2D-CD27-4804-98C9-C0B495AC599B}"/>
              </a:ext>
            </a:extLst>
          </p:cNvPr>
          <p:cNvPicPr>
            <a:picLocks noChangeAspect="1"/>
          </p:cNvPicPr>
          <p:nvPr/>
        </p:nvPicPr>
        <p:blipFill>
          <a:blip r:embed="rId14"/>
          <a:stretch>
            <a:fillRect/>
          </a:stretch>
        </p:blipFill>
        <p:spPr>
          <a:xfrm rot="5400000">
            <a:off x="8978096" y="2391902"/>
            <a:ext cx="1426588" cy="2975106"/>
          </a:xfrm>
          <a:prstGeom prst="rect">
            <a:avLst/>
          </a:prstGeom>
        </p:spPr>
      </p:pic>
      <p:sp>
        <p:nvSpPr>
          <p:cNvPr id="83" name="TextBox 82">
            <a:extLst>
              <a:ext uri="{FF2B5EF4-FFF2-40B4-BE49-F238E27FC236}">
                <a16:creationId xmlns:a16="http://schemas.microsoft.com/office/drawing/2014/main" id="{221630DC-6A9F-422B-94A5-F58EAA7E800E}"/>
              </a:ext>
            </a:extLst>
          </p:cNvPr>
          <p:cNvSpPr txBox="1"/>
          <p:nvPr/>
        </p:nvSpPr>
        <p:spPr>
          <a:xfrm>
            <a:off x="4416589" y="6115681"/>
            <a:ext cx="7485319" cy="307777"/>
          </a:xfrm>
          <a:prstGeom prst="rect">
            <a:avLst/>
          </a:prstGeom>
          <a:noFill/>
        </p:spPr>
        <p:txBody>
          <a:bodyPr wrap="square" rtlCol="0">
            <a:spAutoFit/>
          </a:bodyPr>
          <a:lstStyle/>
          <a:p>
            <a:r>
              <a:rPr lang="en-US" sz="1400">
                <a:solidFill>
                  <a:schemeClr val="accent2"/>
                </a:solidFill>
              </a:rPr>
              <a:t>Parameters from default layout by Layout Design Tool, reference patent: WO2011107831A1.</a:t>
            </a:r>
          </a:p>
        </p:txBody>
      </p:sp>
      <p:sp>
        <p:nvSpPr>
          <p:cNvPr id="84" name="Slide Number Placeholder 83">
            <a:extLst>
              <a:ext uri="{FF2B5EF4-FFF2-40B4-BE49-F238E27FC236}">
                <a16:creationId xmlns:a16="http://schemas.microsoft.com/office/drawing/2014/main" id="{EF15EC80-D607-4E84-8939-39E5F08CD5CE}"/>
              </a:ext>
            </a:extLst>
          </p:cNvPr>
          <p:cNvSpPr>
            <a:spLocks noGrp="1"/>
          </p:cNvSpPr>
          <p:nvPr>
            <p:ph type="sldNum" sz="quarter" idx="12"/>
          </p:nvPr>
        </p:nvSpPr>
        <p:spPr/>
        <p:txBody>
          <a:bodyPr/>
          <a:lstStyle/>
          <a:p>
            <a:fld id="{1E240572-BF6E-46FB-9A29-E93D82FC2F96}" type="slidenum">
              <a:rPr lang="en-US" smtClean="0"/>
              <a:t>3</a:t>
            </a:fld>
            <a:endParaRPr lang="en-US"/>
          </a:p>
        </p:txBody>
      </p:sp>
    </p:spTree>
    <p:extLst>
      <p:ext uri="{BB962C8B-B14F-4D97-AF65-F5344CB8AC3E}">
        <p14:creationId xmlns:p14="http://schemas.microsoft.com/office/powerpoint/2010/main" val="45181554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45" name="Picture 1044">
            <a:extLst>
              <a:ext uri="{FF2B5EF4-FFF2-40B4-BE49-F238E27FC236}">
                <a16:creationId xmlns:a16="http://schemas.microsoft.com/office/drawing/2014/main" id="{DF418D97-C91F-48AA-824F-4351C16DFC71}"/>
              </a:ext>
            </a:extLst>
          </p:cNvPr>
          <p:cNvPicPr>
            <a:picLocks noChangeAspect="1"/>
          </p:cNvPicPr>
          <p:nvPr/>
        </p:nvPicPr>
        <p:blipFill>
          <a:blip r:embed="rId6"/>
          <a:stretch>
            <a:fillRect/>
          </a:stretch>
        </p:blipFill>
        <p:spPr>
          <a:xfrm>
            <a:off x="867858" y="3561550"/>
            <a:ext cx="3341343" cy="2632416"/>
          </a:xfrm>
          <a:prstGeom prst="rect">
            <a:avLst/>
          </a:prstGeom>
        </p:spPr>
      </p:pic>
      <p:sp>
        <p:nvSpPr>
          <p:cNvPr id="2" name="Title 1">
            <a:extLst>
              <a:ext uri="{FF2B5EF4-FFF2-40B4-BE49-F238E27FC236}">
                <a16:creationId xmlns:a16="http://schemas.microsoft.com/office/drawing/2014/main" id="{A730D40A-82CA-48BB-A932-CAA15CC47371}"/>
              </a:ext>
            </a:extLst>
          </p:cNvPr>
          <p:cNvSpPr>
            <a:spLocks noGrp="1"/>
          </p:cNvSpPr>
          <p:nvPr>
            <p:ph type="title"/>
          </p:nvPr>
        </p:nvSpPr>
        <p:spPr/>
        <p:txBody>
          <a:bodyPr/>
          <a:lstStyle/>
          <a:p>
            <a:r>
              <a:rPr lang="en-US"/>
              <a:t>Working Principle of Light Guide</a:t>
            </a:r>
          </a:p>
        </p:txBody>
      </p:sp>
      <p:sp>
        <p:nvSpPr>
          <p:cNvPr id="3" name="Slide Number Placeholder 2">
            <a:extLst>
              <a:ext uri="{FF2B5EF4-FFF2-40B4-BE49-F238E27FC236}">
                <a16:creationId xmlns:a16="http://schemas.microsoft.com/office/drawing/2014/main" id="{D389D31B-E973-4726-AB95-19350AB22FFC}"/>
              </a:ext>
            </a:extLst>
          </p:cNvPr>
          <p:cNvSpPr>
            <a:spLocks noGrp="1"/>
          </p:cNvSpPr>
          <p:nvPr>
            <p:ph type="sldNum" sz="quarter" idx="12"/>
          </p:nvPr>
        </p:nvSpPr>
        <p:spPr/>
        <p:txBody>
          <a:bodyPr/>
          <a:lstStyle/>
          <a:p>
            <a:fld id="{1E240572-BF6E-46FB-9A29-E93D82FC2F96}" type="slidenum">
              <a:rPr lang="en-US" smtClean="0"/>
              <a:t>4</a:t>
            </a:fld>
            <a:endParaRPr lang="en-US"/>
          </a:p>
        </p:txBody>
      </p:sp>
      <p:pic>
        <p:nvPicPr>
          <p:cNvPr id="1026" name="Picture 2">
            <a:extLst>
              <a:ext uri="{FF2B5EF4-FFF2-40B4-BE49-F238E27FC236}">
                <a16:creationId xmlns:a16="http://schemas.microsoft.com/office/drawing/2014/main" id="{5F6C2718-4B1F-4A5F-8D16-659640B3633A}"/>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265446" y="1657273"/>
            <a:ext cx="5820771" cy="1334685"/>
          </a:xfrm>
          <a:prstGeom prst="rect">
            <a:avLst/>
          </a:prstGeom>
          <a:noFill/>
          <a:extLst>
            <a:ext uri="{909E8E84-426E-40DD-AFC4-6F175D3DCCD1}">
              <a14:hiddenFill xmlns:a14="http://schemas.microsoft.com/office/drawing/2010/main">
                <a:solidFill>
                  <a:srgbClr val="FFFFFF"/>
                </a:solidFill>
              </a14:hiddenFill>
            </a:ext>
          </a:extLst>
        </p:spPr>
      </p:pic>
      <p:sp>
        <p:nvSpPr>
          <p:cNvPr id="30" name="TextBox 29">
            <a:extLst>
              <a:ext uri="{FF2B5EF4-FFF2-40B4-BE49-F238E27FC236}">
                <a16:creationId xmlns:a16="http://schemas.microsoft.com/office/drawing/2014/main" id="{1F0EF8E5-D951-4F52-8438-7625A4987223}"/>
              </a:ext>
            </a:extLst>
          </p:cNvPr>
          <p:cNvSpPr txBox="1"/>
          <p:nvPr/>
        </p:nvSpPr>
        <p:spPr>
          <a:xfrm>
            <a:off x="6263065" y="1726674"/>
            <a:ext cx="1306881" cy="394530"/>
          </a:xfrm>
          <a:prstGeom prst="rect">
            <a:avLst/>
          </a:prstGeom>
          <a:noFill/>
        </p:spPr>
        <p:txBody>
          <a:bodyPr wrap="none" rtlCol="0">
            <a:spAutoFit/>
          </a:bodyPr>
          <a:lstStyle/>
          <a:p>
            <a:r>
              <a:rPr lang="de-DE">
                <a:solidFill>
                  <a:schemeClr val="accent2"/>
                </a:solidFill>
              </a:rPr>
              <a:t>incoupling</a:t>
            </a:r>
            <a:endParaRPr lang="en-DE">
              <a:solidFill>
                <a:schemeClr val="accent2"/>
              </a:solidFill>
            </a:endParaRPr>
          </a:p>
        </p:txBody>
      </p:sp>
      <p:sp>
        <p:nvSpPr>
          <p:cNvPr id="31" name="TextBox 30">
            <a:extLst>
              <a:ext uri="{FF2B5EF4-FFF2-40B4-BE49-F238E27FC236}">
                <a16:creationId xmlns:a16="http://schemas.microsoft.com/office/drawing/2014/main" id="{DA65C858-A1DB-4F07-8D7D-5228FC9C53E9}"/>
              </a:ext>
            </a:extLst>
          </p:cNvPr>
          <p:cNvSpPr txBox="1"/>
          <p:nvPr/>
        </p:nvSpPr>
        <p:spPr>
          <a:xfrm>
            <a:off x="10574462" y="1765943"/>
            <a:ext cx="1457569" cy="394530"/>
          </a:xfrm>
          <a:prstGeom prst="rect">
            <a:avLst/>
          </a:prstGeom>
          <a:noFill/>
        </p:spPr>
        <p:txBody>
          <a:bodyPr wrap="none" rtlCol="0">
            <a:spAutoFit/>
          </a:bodyPr>
          <a:lstStyle/>
          <a:p>
            <a:r>
              <a:rPr lang="de-DE">
                <a:solidFill>
                  <a:schemeClr val="accent2"/>
                </a:solidFill>
              </a:rPr>
              <a:t>outcoupling</a:t>
            </a:r>
            <a:endParaRPr lang="en-DE">
              <a:solidFill>
                <a:schemeClr val="accent2"/>
              </a:solidFill>
            </a:endParaRPr>
          </a:p>
        </p:txBody>
      </p:sp>
      <p:sp>
        <p:nvSpPr>
          <p:cNvPr id="40" name="TextBox 39">
            <a:extLst>
              <a:ext uri="{FF2B5EF4-FFF2-40B4-BE49-F238E27FC236}">
                <a16:creationId xmlns:a16="http://schemas.microsoft.com/office/drawing/2014/main" id="{5F03A338-1D38-40CF-AA71-1BC783F2275F}"/>
              </a:ext>
            </a:extLst>
          </p:cNvPr>
          <p:cNvSpPr txBox="1"/>
          <p:nvPr/>
        </p:nvSpPr>
        <p:spPr>
          <a:xfrm>
            <a:off x="625067" y="1418182"/>
            <a:ext cx="4689446" cy="1323439"/>
          </a:xfrm>
          <a:prstGeom prst="rect">
            <a:avLst/>
          </a:prstGeom>
          <a:noFill/>
        </p:spPr>
        <p:txBody>
          <a:bodyPr wrap="square" lIns="91440" tIns="45720" rIns="91440" bIns="45720" rtlCol="0" anchor="t">
            <a:spAutoFit/>
          </a:bodyPr>
          <a:lstStyle/>
          <a:p>
            <a:r>
              <a:rPr lang="en-US" sz="1600"/>
              <a:t>In order to ‘‘trap’’ the light inside the light guide slab, total internal reflection (TIR) is used. For this purpose, gratings are applied to couple the incident light in and out and to ensure that conditions for TIR are fulfilled.</a:t>
            </a:r>
            <a:endParaRPr lang="de-DE" sz="1600"/>
          </a:p>
        </p:txBody>
      </p:sp>
      <p:grpSp>
        <p:nvGrpSpPr>
          <p:cNvPr id="42" name="Group 41">
            <a:extLst>
              <a:ext uri="{FF2B5EF4-FFF2-40B4-BE49-F238E27FC236}">
                <a16:creationId xmlns:a16="http://schemas.microsoft.com/office/drawing/2014/main" id="{4A859FDE-F946-4267-BBC0-EA057558C86A}"/>
              </a:ext>
            </a:extLst>
          </p:cNvPr>
          <p:cNvGrpSpPr/>
          <p:nvPr/>
        </p:nvGrpSpPr>
        <p:grpSpPr>
          <a:xfrm rot="16936403">
            <a:off x="10368090" y="942209"/>
            <a:ext cx="571826" cy="760249"/>
            <a:chOff x="10466232" y="4105275"/>
            <a:chExt cx="914400" cy="1151782"/>
          </a:xfrm>
        </p:grpSpPr>
        <p:sp>
          <p:nvSpPr>
            <p:cNvPr id="43" name="Arc 42">
              <a:extLst>
                <a:ext uri="{FF2B5EF4-FFF2-40B4-BE49-F238E27FC236}">
                  <a16:creationId xmlns:a16="http://schemas.microsoft.com/office/drawing/2014/main" id="{2641F923-236E-42A6-A270-4021445C6043}"/>
                </a:ext>
              </a:extLst>
            </p:cNvPr>
            <p:cNvSpPr/>
            <p:nvPr/>
          </p:nvSpPr>
          <p:spPr>
            <a:xfrm rot="13445081">
              <a:off x="10466232" y="4186238"/>
              <a:ext cx="914400" cy="914400"/>
            </a:xfrm>
            <a:prstGeom prst="arc">
              <a:avLst/>
            </a:prstGeom>
            <a:ln w="127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grpSp>
          <p:nvGrpSpPr>
            <p:cNvPr id="44" name="Group 43">
              <a:extLst>
                <a:ext uri="{FF2B5EF4-FFF2-40B4-BE49-F238E27FC236}">
                  <a16:creationId xmlns:a16="http://schemas.microsoft.com/office/drawing/2014/main" id="{C2A344E3-7D7D-47CA-B9AE-F2488FF319E1}"/>
                </a:ext>
              </a:extLst>
            </p:cNvPr>
            <p:cNvGrpSpPr/>
            <p:nvPr/>
          </p:nvGrpSpPr>
          <p:grpSpPr>
            <a:xfrm>
              <a:off x="10468928" y="4105275"/>
              <a:ext cx="522922" cy="1151782"/>
              <a:chOff x="10468928" y="4105275"/>
              <a:chExt cx="522922" cy="1151782"/>
            </a:xfrm>
          </p:grpSpPr>
          <p:sp>
            <p:nvSpPr>
              <p:cNvPr id="45" name="Freeform: Shape 44">
                <a:extLst>
                  <a:ext uri="{FF2B5EF4-FFF2-40B4-BE49-F238E27FC236}">
                    <a16:creationId xmlns:a16="http://schemas.microsoft.com/office/drawing/2014/main" id="{84182E47-E9BB-4148-BCE2-9EDF59F55A8C}"/>
                  </a:ext>
                </a:extLst>
              </p:cNvPr>
              <p:cNvSpPr/>
              <p:nvPr/>
            </p:nvSpPr>
            <p:spPr>
              <a:xfrm>
                <a:off x="10525125" y="4105275"/>
                <a:ext cx="466725" cy="538163"/>
              </a:xfrm>
              <a:custGeom>
                <a:avLst/>
                <a:gdLst>
                  <a:gd name="connsiteX0" fmla="*/ 0 w 466725"/>
                  <a:gd name="connsiteY0" fmla="*/ 0 h 538163"/>
                  <a:gd name="connsiteX1" fmla="*/ 166688 w 466725"/>
                  <a:gd name="connsiteY1" fmla="*/ 376238 h 538163"/>
                  <a:gd name="connsiteX2" fmla="*/ 466725 w 466725"/>
                  <a:gd name="connsiteY2" fmla="*/ 538163 h 538163"/>
                </a:gdLst>
                <a:ahLst/>
                <a:cxnLst>
                  <a:cxn ang="0">
                    <a:pos x="connsiteX0" y="connsiteY0"/>
                  </a:cxn>
                  <a:cxn ang="0">
                    <a:pos x="connsiteX1" y="connsiteY1"/>
                  </a:cxn>
                  <a:cxn ang="0">
                    <a:pos x="connsiteX2" y="connsiteY2"/>
                  </a:cxn>
                </a:cxnLst>
                <a:rect l="l" t="t" r="r" b="b"/>
                <a:pathLst>
                  <a:path w="466725" h="538163">
                    <a:moveTo>
                      <a:pt x="0" y="0"/>
                    </a:moveTo>
                    <a:cubicBezTo>
                      <a:pt x="44450" y="143272"/>
                      <a:pt x="88901" y="286544"/>
                      <a:pt x="166688" y="376238"/>
                    </a:cubicBezTo>
                    <a:cubicBezTo>
                      <a:pt x="244475" y="465932"/>
                      <a:pt x="355600" y="502047"/>
                      <a:pt x="466725" y="538163"/>
                    </a:cubicBez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6" name="Freeform: Shape 45">
                <a:extLst>
                  <a:ext uri="{FF2B5EF4-FFF2-40B4-BE49-F238E27FC236}">
                    <a16:creationId xmlns:a16="http://schemas.microsoft.com/office/drawing/2014/main" id="{39DB5824-BD00-43FA-8319-79644F973E09}"/>
                  </a:ext>
                </a:extLst>
              </p:cNvPr>
              <p:cNvSpPr/>
              <p:nvPr/>
            </p:nvSpPr>
            <p:spPr>
              <a:xfrm flipV="1">
                <a:off x="10525125" y="4643438"/>
                <a:ext cx="466725" cy="538163"/>
              </a:xfrm>
              <a:custGeom>
                <a:avLst/>
                <a:gdLst>
                  <a:gd name="connsiteX0" fmla="*/ 0 w 466725"/>
                  <a:gd name="connsiteY0" fmla="*/ 0 h 538163"/>
                  <a:gd name="connsiteX1" fmla="*/ 166688 w 466725"/>
                  <a:gd name="connsiteY1" fmla="*/ 376238 h 538163"/>
                  <a:gd name="connsiteX2" fmla="*/ 466725 w 466725"/>
                  <a:gd name="connsiteY2" fmla="*/ 538163 h 538163"/>
                </a:gdLst>
                <a:ahLst/>
                <a:cxnLst>
                  <a:cxn ang="0">
                    <a:pos x="connsiteX0" y="connsiteY0"/>
                  </a:cxn>
                  <a:cxn ang="0">
                    <a:pos x="connsiteX1" y="connsiteY1"/>
                  </a:cxn>
                  <a:cxn ang="0">
                    <a:pos x="connsiteX2" y="connsiteY2"/>
                  </a:cxn>
                </a:cxnLst>
                <a:rect l="l" t="t" r="r" b="b"/>
                <a:pathLst>
                  <a:path w="466725" h="538163">
                    <a:moveTo>
                      <a:pt x="0" y="0"/>
                    </a:moveTo>
                    <a:cubicBezTo>
                      <a:pt x="44450" y="143272"/>
                      <a:pt x="88901" y="286544"/>
                      <a:pt x="166688" y="376238"/>
                    </a:cubicBezTo>
                    <a:cubicBezTo>
                      <a:pt x="244475" y="465932"/>
                      <a:pt x="355600" y="502047"/>
                      <a:pt x="466725" y="538163"/>
                    </a:cubicBez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7" name="Oval 46">
                <a:extLst>
                  <a:ext uri="{FF2B5EF4-FFF2-40B4-BE49-F238E27FC236}">
                    <a16:creationId xmlns:a16="http://schemas.microsoft.com/office/drawing/2014/main" id="{16D0A8A7-6AFE-4CE5-B3A1-B97885F2E39D}"/>
                  </a:ext>
                </a:extLst>
              </p:cNvPr>
              <p:cNvSpPr/>
              <p:nvPr/>
            </p:nvSpPr>
            <p:spPr>
              <a:xfrm>
                <a:off x="10468928" y="4505451"/>
                <a:ext cx="78423" cy="275974"/>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8" name="Freeform: Shape 47">
                <a:extLst>
                  <a:ext uri="{FF2B5EF4-FFF2-40B4-BE49-F238E27FC236}">
                    <a16:creationId xmlns:a16="http://schemas.microsoft.com/office/drawing/2014/main" id="{C272C2F1-8A4A-4695-9D19-95632CF5995C}"/>
                  </a:ext>
                </a:extLst>
              </p:cNvPr>
              <p:cNvSpPr/>
              <p:nvPr/>
            </p:nvSpPr>
            <p:spPr>
              <a:xfrm>
                <a:off x="10573304" y="4105275"/>
                <a:ext cx="43896" cy="207010"/>
              </a:xfrm>
              <a:custGeom>
                <a:avLst/>
                <a:gdLst>
                  <a:gd name="connsiteX0" fmla="*/ 21036 w 43896"/>
                  <a:gd name="connsiteY0" fmla="*/ 207010 h 207010"/>
                  <a:gd name="connsiteX1" fmla="*/ 716 w 43896"/>
                  <a:gd name="connsiteY1" fmla="*/ 68580 h 207010"/>
                  <a:gd name="connsiteX2" fmla="*/ 43896 w 43896"/>
                  <a:gd name="connsiteY2" fmla="*/ 0 h 207010"/>
                </a:gdLst>
                <a:ahLst/>
                <a:cxnLst>
                  <a:cxn ang="0">
                    <a:pos x="connsiteX0" y="connsiteY0"/>
                  </a:cxn>
                  <a:cxn ang="0">
                    <a:pos x="connsiteX1" y="connsiteY1"/>
                  </a:cxn>
                  <a:cxn ang="0">
                    <a:pos x="connsiteX2" y="connsiteY2"/>
                  </a:cxn>
                </a:cxnLst>
                <a:rect l="l" t="t" r="r" b="b"/>
                <a:pathLst>
                  <a:path w="43896" h="207010">
                    <a:moveTo>
                      <a:pt x="21036" y="207010"/>
                    </a:moveTo>
                    <a:cubicBezTo>
                      <a:pt x="8971" y="155046"/>
                      <a:pt x="-3094" y="103082"/>
                      <a:pt x="716" y="68580"/>
                    </a:cubicBezTo>
                    <a:cubicBezTo>
                      <a:pt x="4526" y="34078"/>
                      <a:pt x="24211" y="17039"/>
                      <a:pt x="43896" y="0"/>
                    </a:cubicBez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9" name="Freeform: Shape 48">
                <a:extLst>
                  <a:ext uri="{FF2B5EF4-FFF2-40B4-BE49-F238E27FC236}">
                    <a16:creationId xmlns:a16="http://schemas.microsoft.com/office/drawing/2014/main" id="{F5BFA272-BA2D-44D2-A543-57E00386ED03}"/>
                  </a:ext>
                </a:extLst>
              </p:cNvPr>
              <p:cNvSpPr/>
              <p:nvPr/>
            </p:nvSpPr>
            <p:spPr>
              <a:xfrm>
                <a:off x="10593070" y="4160520"/>
                <a:ext cx="97790" cy="160020"/>
              </a:xfrm>
              <a:custGeom>
                <a:avLst/>
                <a:gdLst>
                  <a:gd name="connsiteX0" fmla="*/ 0 w 97790"/>
                  <a:gd name="connsiteY0" fmla="*/ 160020 h 160020"/>
                  <a:gd name="connsiteX1" fmla="*/ 17780 w 97790"/>
                  <a:gd name="connsiteY1" fmla="*/ 45720 h 160020"/>
                  <a:gd name="connsiteX2" fmla="*/ 97790 w 97790"/>
                  <a:gd name="connsiteY2" fmla="*/ 0 h 160020"/>
                </a:gdLst>
                <a:ahLst/>
                <a:cxnLst>
                  <a:cxn ang="0">
                    <a:pos x="connsiteX0" y="connsiteY0"/>
                  </a:cxn>
                  <a:cxn ang="0">
                    <a:pos x="connsiteX1" y="connsiteY1"/>
                  </a:cxn>
                  <a:cxn ang="0">
                    <a:pos x="connsiteX2" y="connsiteY2"/>
                  </a:cxn>
                </a:cxnLst>
                <a:rect l="l" t="t" r="r" b="b"/>
                <a:pathLst>
                  <a:path w="97790" h="160020">
                    <a:moveTo>
                      <a:pt x="0" y="160020"/>
                    </a:moveTo>
                    <a:cubicBezTo>
                      <a:pt x="741" y="116205"/>
                      <a:pt x="1482" y="72390"/>
                      <a:pt x="17780" y="45720"/>
                    </a:cubicBezTo>
                    <a:cubicBezTo>
                      <a:pt x="34078" y="19050"/>
                      <a:pt x="65934" y="9525"/>
                      <a:pt x="97790" y="0"/>
                    </a:cubicBez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0" name="Freeform: Shape 49">
                <a:extLst>
                  <a:ext uri="{FF2B5EF4-FFF2-40B4-BE49-F238E27FC236}">
                    <a16:creationId xmlns:a16="http://schemas.microsoft.com/office/drawing/2014/main" id="{63864BF0-ECB5-4CF9-B213-BB5E2B0FEE62}"/>
                  </a:ext>
                </a:extLst>
              </p:cNvPr>
              <p:cNvSpPr/>
              <p:nvPr/>
            </p:nvSpPr>
            <p:spPr>
              <a:xfrm flipV="1">
                <a:off x="10547351" y="5058302"/>
                <a:ext cx="45719" cy="198755"/>
              </a:xfrm>
              <a:custGeom>
                <a:avLst/>
                <a:gdLst>
                  <a:gd name="connsiteX0" fmla="*/ 21036 w 43896"/>
                  <a:gd name="connsiteY0" fmla="*/ 207010 h 207010"/>
                  <a:gd name="connsiteX1" fmla="*/ 716 w 43896"/>
                  <a:gd name="connsiteY1" fmla="*/ 68580 h 207010"/>
                  <a:gd name="connsiteX2" fmla="*/ 43896 w 43896"/>
                  <a:gd name="connsiteY2" fmla="*/ 0 h 207010"/>
                </a:gdLst>
                <a:ahLst/>
                <a:cxnLst>
                  <a:cxn ang="0">
                    <a:pos x="connsiteX0" y="connsiteY0"/>
                  </a:cxn>
                  <a:cxn ang="0">
                    <a:pos x="connsiteX1" y="connsiteY1"/>
                  </a:cxn>
                  <a:cxn ang="0">
                    <a:pos x="connsiteX2" y="connsiteY2"/>
                  </a:cxn>
                </a:cxnLst>
                <a:rect l="l" t="t" r="r" b="b"/>
                <a:pathLst>
                  <a:path w="43896" h="207010">
                    <a:moveTo>
                      <a:pt x="21036" y="207010"/>
                    </a:moveTo>
                    <a:cubicBezTo>
                      <a:pt x="8971" y="155046"/>
                      <a:pt x="-3094" y="103082"/>
                      <a:pt x="716" y="68580"/>
                    </a:cubicBezTo>
                    <a:cubicBezTo>
                      <a:pt x="4526" y="34078"/>
                      <a:pt x="24211" y="17039"/>
                      <a:pt x="43896" y="0"/>
                    </a:cubicBez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1" name="Freeform: Shape 50">
                <a:extLst>
                  <a:ext uri="{FF2B5EF4-FFF2-40B4-BE49-F238E27FC236}">
                    <a16:creationId xmlns:a16="http://schemas.microsoft.com/office/drawing/2014/main" id="{E5248014-58DA-4A73-964A-E3AEC9BA8FCC}"/>
                  </a:ext>
                </a:extLst>
              </p:cNvPr>
              <p:cNvSpPr/>
              <p:nvPr/>
            </p:nvSpPr>
            <p:spPr>
              <a:xfrm flipV="1">
                <a:off x="10569811" y="5058302"/>
                <a:ext cx="97790" cy="149542"/>
              </a:xfrm>
              <a:custGeom>
                <a:avLst/>
                <a:gdLst>
                  <a:gd name="connsiteX0" fmla="*/ 0 w 97790"/>
                  <a:gd name="connsiteY0" fmla="*/ 160020 h 160020"/>
                  <a:gd name="connsiteX1" fmla="*/ 17780 w 97790"/>
                  <a:gd name="connsiteY1" fmla="*/ 45720 h 160020"/>
                  <a:gd name="connsiteX2" fmla="*/ 97790 w 97790"/>
                  <a:gd name="connsiteY2" fmla="*/ 0 h 160020"/>
                </a:gdLst>
                <a:ahLst/>
                <a:cxnLst>
                  <a:cxn ang="0">
                    <a:pos x="connsiteX0" y="connsiteY0"/>
                  </a:cxn>
                  <a:cxn ang="0">
                    <a:pos x="connsiteX1" y="connsiteY1"/>
                  </a:cxn>
                  <a:cxn ang="0">
                    <a:pos x="connsiteX2" y="connsiteY2"/>
                  </a:cxn>
                </a:cxnLst>
                <a:rect l="l" t="t" r="r" b="b"/>
                <a:pathLst>
                  <a:path w="97790" h="160020">
                    <a:moveTo>
                      <a:pt x="0" y="160020"/>
                    </a:moveTo>
                    <a:cubicBezTo>
                      <a:pt x="741" y="116205"/>
                      <a:pt x="1482" y="72390"/>
                      <a:pt x="17780" y="45720"/>
                    </a:cubicBezTo>
                    <a:cubicBezTo>
                      <a:pt x="34078" y="19050"/>
                      <a:pt x="65934" y="9525"/>
                      <a:pt x="97790" y="0"/>
                    </a:cubicBez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sp>
        <p:nvSpPr>
          <p:cNvPr id="94" name="TextBox 93">
            <a:extLst>
              <a:ext uri="{FF2B5EF4-FFF2-40B4-BE49-F238E27FC236}">
                <a16:creationId xmlns:a16="http://schemas.microsoft.com/office/drawing/2014/main" id="{3EB57DE1-389B-41A6-857A-4B67D00FDD19}"/>
              </a:ext>
            </a:extLst>
          </p:cNvPr>
          <p:cNvSpPr txBox="1"/>
          <p:nvPr/>
        </p:nvSpPr>
        <p:spPr>
          <a:xfrm>
            <a:off x="4469891" y="3561550"/>
            <a:ext cx="7191772" cy="2554545"/>
          </a:xfrm>
          <a:prstGeom prst="rect">
            <a:avLst/>
          </a:prstGeom>
          <a:noFill/>
        </p:spPr>
        <p:txBody>
          <a:bodyPr wrap="square" lIns="91440" tIns="45720" rIns="91440" bIns="45720" rtlCol="0" anchor="t">
            <a:spAutoFit/>
          </a:bodyPr>
          <a:lstStyle/>
          <a:p>
            <a:r>
              <a:rPr lang="en-US" sz="1600" dirty="0"/>
              <a:t>The function of the exit pupil expansion grating is to replicate the </a:t>
            </a:r>
            <a:r>
              <a:rPr lang="en-US" sz="1600" dirty="0" err="1"/>
              <a:t>incoupled</a:t>
            </a:r>
            <a:r>
              <a:rPr lang="en-US" sz="1600" dirty="0"/>
              <a:t> pupil in one direction (here: x direction) in order to expand the exit pupil, or in other words generate the eye box.</a:t>
            </a:r>
          </a:p>
          <a:p>
            <a:endParaRPr lang="en-US" sz="1600" dirty="0"/>
          </a:p>
          <a:p>
            <a:r>
              <a:rPr lang="en-US" sz="1600" dirty="0"/>
              <a:t>In this type of setup, the outcoupling grating is not only responsible for outcoupling the light toward the observer, but also for the pupil expansion in the second direction (here: y-direction).</a:t>
            </a:r>
          </a:p>
          <a:p>
            <a:endParaRPr lang="en-US" sz="1600" dirty="0"/>
          </a:p>
          <a:p>
            <a:r>
              <a:rPr lang="en-US" sz="1600" dirty="0"/>
              <a:t>This separated pupil expansion is characteristic of a “HoloLens 1”-type</a:t>
            </a:r>
          </a:p>
          <a:p>
            <a:r>
              <a:rPr lang="en-US" sz="1600" dirty="0"/>
              <a:t>layout.</a:t>
            </a:r>
            <a:endParaRPr lang="de-DE" sz="1600" dirty="0"/>
          </a:p>
        </p:txBody>
      </p:sp>
      <p:grpSp>
        <p:nvGrpSpPr>
          <p:cNvPr id="4" name="Group 23">
            <a:extLst>
              <a:ext uri="{FF2B5EF4-FFF2-40B4-BE49-F238E27FC236}">
                <a16:creationId xmlns:a16="http://schemas.microsoft.com/office/drawing/2014/main" id="{97C62167-A69B-4ED8-A8B0-15A79DC5ECF3}"/>
              </a:ext>
            </a:extLst>
          </p:cNvPr>
          <p:cNvGrpSpPr/>
          <p:nvPr/>
        </p:nvGrpSpPr>
        <p:grpSpPr>
          <a:xfrm>
            <a:off x="11028469" y="2915902"/>
            <a:ext cx="548083" cy="550998"/>
            <a:chOff x="8472313" y="3008177"/>
            <a:chExt cx="685739" cy="689364"/>
          </a:xfrm>
        </p:grpSpPr>
        <p:cxnSp>
          <p:nvCxnSpPr>
            <p:cNvPr id="27" name="Straight Arrow Connector 24">
              <a:extLst>
                <a:ext uri="{FF2B5EF4-FFF2-40B4-BE49-F238E27FC236}">
                  <a16:creationId xmlns:a16="http://schemas.microsoft.com/office/drawing/2014/main" id="{1782F0F8-9047-4022-B1BC-6C645671731E}"/>
                </a:ext>
              </a:extLst>
            </p:cNvPr>
            <p:cNvCxnSpPr/>
            <p:nvPr/>
          </p:nvCxnSpPr>
          <p:spPr>
            <a:xfrm flipH="1">
              <a:off x="8509646" y="3071375"/>
              <a:ext cx="7009" cy="500113"/>
            </a:xfrm>
            <a:prstGeom prst="straightConnector1">
              <a:avLst/>
            </a:prstGeom>
            <a:ln w="1905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cxnSp>
          <p:nvCxnSpPr>
            <p:cNvPr id="28" name="Straight Arrow Connector 25">
              <a:extLst>
                <a:ext uri="{FF2B5EF4-FFF2-40B4-BE49-F238E27FC236}">
                  <a16:creationId xmlns:a16="http://schemas.microsoft.com/office/drawing/2014/main" id="{23935044-1CB5-4D0E-84E5-CCB2F02D61BC}"/>
                </a:ext>
              </a:extLst>
            </p:cNvPr>
            <p:cNvCxnSpPr>
              <a:cxnSpLocks/>
            </p:cNvCxnSpPr>
            <p:nvPr/>
          </p:nvCxnSpPr>
          <p:spPr>
            <a:xfrm rot="5400000" flipV="1">
              <a:off x="8764305" y="2823726"/>
              <a:ext cx="0" cy="495300"/>
            </a:xfrm>
            <a:prstGeom prst="straightConnector1">
              <a:avLst/>
            </a:prstGeom>
            <a:ln w="1905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pic>
          <p:nvPicPr>
            <p:cNvPr id="29" name="Picture 26">
              <a:extLst>
                <a:ext uri="{FF2B5EF4-FFF2-40B4-BE49-F238E27FC236}">
                  <a16:creationId xmlns:a16="http://schemas.microsoft.com/office/drawing/2014/main" id="{13A4191C-5118-443A-B8C8-7C1B1F459693}"/>
                </a:ext>
              </a:extLst>
            </p:cNvPr>
            <p:cNvPicPr>
              <a:picLocks noChangeAspect="1"/>
            </p:cNvPicPr>
            <p:nvPr>
              <p:custDataLst>
                <p:tags r:id="rId3"/>
              </p:custDataLst>
            </p:nvPr>
          </p:nvPicPr>
          <p:blipFill>
            <a:blip r:embed="rId8">
              <a:extLst>
                <a:ext uri="{28A0092B-C50C-407E-A947-70E740481C1C}">
                  <a14:useLocalDpi xmlns:a14="http://schemas.microsoft.com/office/drawing/2010/main" val="0"/>
                </a:ext>
              </a:extLst>
            </a:blip>
            <a:stretch>
              <a:fillRect/>
            </a:stretch>
          </p:blipFill>
          <p:spPr>
            <a:xfrm>
              <a:off x="9061445" y="3008177"/>
              <a:ext cx="96607" cy="131005"/>
            </a:xfrm>
            <a:prstGeom prst="rect">
              <a:avLst/>
            </a:prstGeom>
          </p:spPr>
        </p:pic>
        <p:pic>
          <p:nvPicPr>
            <p:cNvPr id="32" name="Picture 27">
              <a:extLst>
                <a:ext uri="{FF2B5EF4-FFF2-40B4-BE49-F238E27FC236}">
                  <a16:creationId xmlns:a16="http://schemas.microsoft.com/office/drawing/2014/main" id="{10878646-EA24-4362-80E3-CD97D727499C}"/>
                </a:ext>
              </a:extLst>
            </p:cNvPr>
            <p:cNvPicPr>
              <a:picLocks noChangeAspect="1"/>
            </p:cNvPicPr>
            <p:nvPr>
              <p:custDataLst>
                <p:tags r:id="rId4"/>
              </p:custDataLst>
            </p:nvPr>
          </p:nvPicPr>
          <p:blipFill>
            <a:blip r:embed="rId9">
              <a:extLst>
                <a:ext uri="{28A0092B-C50C-407E-A947-70E740481C1C}">
                  <a14:useLocalDpi xmlns:a14="http://schemas.microsoft.com/office/drawing/2010/main" val="0"/>
                </a:ext>
              </a:extLst>
            </a:blip>
            <a:stretch>
              <a:fillRect/>
            </a:stretch>
          </p:blipFill>
          <p:spPr>
            <a:xfrm>
              <a:off x="8472313" y="3605440"/>
              <a:ext cx="88684" cy="92101"/>
            </a:xfrm>
            <a:prstGeom prst="rect">
              <a:avLst/>
            </a:prstGeom>
          </p:spPr>
        </p:pic>
      </p:grpSp>
      <p:grpSp>
        <p:nvGrpSpPr>
          <p:cNvPr id="5" name="Gruppieren 4">
            <a:extLst>
              <a:ext uri="{FF2B5EF4-FFF2-40B4-BE49-F238E27FC236}">
                <a16:creationId xmlns:a16="http://schemas.microsoft.com/office/drawing/2014/main" id="{776DEB45-E7B8-45B5-979B-CC30615DB357}"/>
              </a:ext>
            </a:extLst>
          </p:cNvPr>
          <p:cNvGrpSpPr/>
          <p:nvPr/>
        </p:nvGrpSpPr>
        <p:grpSpPr>
          <a:xfrm>
            <a:off x="530337" y="5758430"/>
            <a:ext cx="623248" cy="581979"/>
            <a:chOff x="4777296" y="3045548"/>
            <a:chExt cx="623248" cy="581979"/>
          </a:xfrm>
        </p:grpSpPr>
        <p:grpSp>
          <p:nvGrpSpPr>
            <p:cNvPr id="26" name="Group 75">
              <a:extLst>
                <a:ext uri="{FF2B5EF4-FFF2-40B4-BE49-F238E27FC236}">
                  <a16:creationId xmlns:a16="http://schemas.microsoft.com/office/drawing/2014/main" id="{766FF779-602E-476A-8AAA-73FD55AE0441}"/>
                </a:ext>
              </a:extLst>
            </p:cNvPr>
            <p:cNvGrpSpPr/>
            <p:nvPr/>
          </p:nvGrpSpPr>
          <p:grpSpPr>
            <a:xfrm rot="16200000">
              <a:off x="4900551" y="3127535"/>
              <a:ext cx="476657" cy="523328"/>
              <a:chOff x="5862579" y="4862175"/>
              <a:chExt cx="476657" cy="654376"/>
            </a:xfrm>
          </p:grpSpPr>
          <p:cxnSp>
            <p:nvCxnSpPr>
              <p:cNvPr id="33" name="Straight Arrow Connector 76">
                <a:extLst>
                  <a:ext uri="{FF2B5EF4-FFF2-40B4-BE49-F238E27FC236}">
                    <a16:creationId xmlns:a16="http://schemas.microsoft.com/office/drawing/2014/main" id="{EEF3A602-BDDA-4D41-A55E-518ACA49554E}"/>
                  </a:ext>
                </a:extLst>
              </p:cNvPr>
              <p:cNvCxnSpPr>
                <a:cxnSpLocks/>
              </p:cNvCxnSpPr>
              <p:nvPr/>
            </p:nvCxnSpPr>
            <p:spPr>
              <a:xfrm>
                <a:off x="5908707" y="4872376"/>
                <a:ext cx="0" cy="495300"/>
              </a:xfrm>
              <a:prstGeom prst="straightConnector1">
                <a:avLst/>
              </a:prstGeom>
              <a:ln w="1905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cxnSp>
            <p:nvCxnSpPr>
              <p:cNvPr id="34" name="Straight Arrow Connector 77">
                <a:extLst>
                  <a:ext uri="{FF2B5EF4-FFF2-40B4-BE49-F238E27FC236}">
                    <a16:creationId xmlns:a16="http://schemas.microsoft.com/office/drawing/2014/main" id="{34C8FB3E-51DE-4865-85CB-3E96345FEE11}"/>
                  </a:ext>
                </a:extLst>
              </p:cNvPr>
              <p:cNvCxnSpPr>
                <a:cxnSpLocks/>
              </p:cNvCxnSpPr>
              <p:nvPr/>
            </p:nvCxnSpPr>
            <p:spPr>
              <a:xfrm rot="5400000" flipH="1" flipV="1">
                <a:off x="6120774" y="4643715"/>
                <a:ext cx="1" cy="436922"/>
              </a:xfrm>
              <a:prstGeom prst="straightConnector1">
                <a:avLst/>
              </a:prstGeom>
              <a:ln w="1905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pic>
            <p:nvPicPr>
              <p:cNvPr id="35" name="Picture 78">
                <a:extLst>
                  <a:ext uri="{FF2B5EF4-FFF2-40B4-BE49-F238E27FC236}">
                    <a16:creationId xmlns:a16="http://schemas.microsoft.com/office/drawing/2014/main" id="{440E4A33-5C17-4CC4-AC35-1ECA51BA6458}"/>
                  </a:ext>
                </a:extLst>
              </p:cNvPr>
              <p:cNvPicPr>
                <a:picLocks noChangeAspect="1"/>
              </p:cNvPicPr>
              <p:nvPr>
                <p:custDataLst>
                  <p:tags r:id="rId2"/>
                </p:custDataLst>
              </p:nvPr>
            </p:nvPicPr>
            <p:blipFill>
              <a:blip r:embed="rId10">
                <a:extLst>
                  <a:ext uri="{28A0092B-C50C-407E-A947-70E740481C1C}">
                    <a14:useLocalDpi xmlns:a14="http://schemas.microsoft.com/office/drawing/2010/main" val="0"/>
                  </a:ext>
                </a:extLst>
              </a:blip>
              <a:stretch>
                <a:fillRect/>
              </a:stretch>
            </p:blipFill>
            <p:spPr>
              <a:xfrm rot="5400000">
                <a:off x="5857094" y="5419636"/>
                <a:ext cx="102400" cy="91429"/>
              </a:xfrm>
              <a:prstGeom prst="rect">
                <a:avLst/>
              </a:prstGeom>
            </p:spPr>
          </p:pic>
        </p:grpSp>
        <p:pic>
          <p:nvPicPr>
            <p:cNvPr id="37" name="Picture 26">
              <a:extLst>
                <a:ext uri="{FF2B5EF4-FFF2-40B4-BE49-F238E27FC236}">
                  <a16:creationId xmlns:a16="http://schemas.microsoft.com/office/drawing/2014/main" id="{B7230D9F-B3DE-41B6-B960-688D8DD19F9F}"/>
                </a:ext>
              </a:extLst>
            </p:cNvPr>
            <p:cNvPicPr>
              <a:picLocks noChangeAspect="1"/>
            </p:cNvPicPr>
            <p:nvPr>
              <p:custDataLst>
                <p:tags r:id="rId1"/>
              </p:custDataLst>
            </p:nvPr>
          </p:nvPicPr>
          <p:blipFill>
            <a:blip r:embed="rId8">
              <a:extLst>
                <a:ext uri="{28A0092B-C50C-407E-A947-70E740481C1C}">
                  <a14:useLocalDpi xmlns:a14="http://schemas.microsoft.com/office/drawing/2010/main" val="0"/>
                </a:ext>
              </a:extLst>
            </a:blip>
            <a:stretch>
              <a:fillRect/>
            </a:stretch>
          </p:blipFill>
          <p:spPr>
            <a:xfrm>
              <a:off x="4777296" y="3045548"/>
              <a:ext cx="77214" cy="104710"/>
            </a:xfrm>
            <a:prstGeom prst="rect">
              <a:avLst/>
            </a:prstGeom>
          </p:spPr>
        </p:pic>
      </p:grpSp>
    </p:spTree>
    <p:extLst>
      <p:ext uri="{BB962C8B-B14F-4D97-AF65-F5344CB8AC3E}">
        <p14:creationId xmlns:p14="http://schemas.microsoft.com/office/powerpoint/2010/main" val="341860312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8" name="Picture 6">
            <a:extLst>
              <a:ext uri="{FF2B5EF4-FFF2-40B4-BE49-F238E27FC236}">
                <a16:creationId xmlns:a16="http://schemas.microsoft.com/office/drawing/2014/main" id="{4581DB9B-2B90-43BE-8A8F-48A9E89A2CD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14268" y="1124989"/>
            <a:ext cx="6900932" cy="1129351"/>
          </a:xfrm>
          <a:prstGeom prst="rect">
            <a:avLst/>
          </a:prstGeom>
          <a:noFill/>
          <a:extLst>
            <a:ext uri="{909E8E84-426E-40DD-AFC4-6F175D3DCCD1}">
              <a14:hiddenFill xmlns:a14="http://schemas.microsoft.com/office/drawing/2010/main">
                <a:solidFill>
                  <a:srgbClr val="FFFFFF"/>
                </a:solidFill>
              </a14:hiddenFill>
            </a:ext>
          </a:extLst>
        </p:spPr>
      </p:pic>
      <p:grpSp>
        <p:nvGrpSpPr>
          <p:cNvPr id="18" name="Group 17">
            <a:extLst>
              <a:ext uri="{FF2B5EF4-FFF2-40B4-BE49-F238E27FC236}">
                <a16:creationId xmlns:a16="http://schemas.microsoft.com/office/drawing/2014/main" id="{E0E4E334-3BF8-4558-8526-9407A2F7256A}"/>
              </a:ext>
            </a:extLst>
          </p:cNvPr>
          <p:cNvGrpSpPr/>
          <p:nvPr/>
        </p:nvGrpSpPr>
        <p:grpSpPr>
          <a:xfrm>
            <a:off x="278296" y="1025718"/>
            <a:ext cx="7410945" cy="2394561"/>
            <a:chOff x="278296" y="1025718"/>
            <a:chExt cx="7410945" cy="2394561"/>
          </a:xfrm>
        </p:grpSpPr>
        <p:sp>
          <p:nvSpPr>
            <p:cNvPr id="22" name="Rectangle 21">
              <a:extLst>
                <a:ext uri="{FF2B5EF4-FFF2-40B4-BE49-F238E27FC236}">
                  <a16:creationId xmlns:a16="http://schemas.microsoft.com/office/drawing/2014/main" id="{8C1524E3-283B-4E34-AD29-EAD5955C77A3}"/>
                </a:ext>
              </a:extLst>
            </p:cNvPr>
            <p:cNvSpPr/>
            <p:nvPr/>
          </p:nvSpPr>
          <p:spPr>
            <a:xfrm>
              <a:off x="5528862" y="2982957"/>
              <a:ext cx="2160379" cy="437322"/>
            </a:xfrm>
            <a:prstGeom prst="rect">
              <a:avLst/>
            </a:prstGeom>
            <a:solidFill>
              <a:srgbClr val="FFFFFF">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61805619-02D4-4A7B-8445-FEEE673AC48A}"/>
                </a:ext>
              </a:extLst>
            </p:cNvPr>
            <p:cNvSpPr/>
            <p:nvPr/>
          </p:nvSpPr>
          <p:spPr>
            <a:xfrm>
              <a:off x="278296" y="1139876"/>
              <a:ext cx="5247861" cy="1996283"/>
            </a:xfrm>
            <a:prstGeom prst="rect">
              <a:avLst/>
            </a:prstGeom>
            <a:solidFill>
              <a:srgbClr val="FFFFFF">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07AA57BB-8176-4B6C-A577-1E34EC2C5594}"/>
                </a:ext>
              </a:extLst>
            </p:cNvPr>
            <p:cNvSpPr/>
            <p:nvPr/>
          </p:nvSpPr>
          <p:spPr>
            <a:xfrm>
              <a:off x="5526157" y="1025718"/>
              <a:ext cx="2160379" cy="437322"/>
            </a:xfrm>
            <a:prstGeom prst="rect">
              <a:avLst/>
            </a:prstGeom>
            <a:solidFill>
              <a:srgbClr val="FFFFFF">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 name="Title 1">
            <a:extLst>
              <a:ext uri="{FF2B5EF4-FFF2-40B4-BE49-F238E27FC236}">
                <a16:creationId xmlns:a16="http://schemas.microsoft.com/office/drawing/2014/main" id="{9D51B6AB-3C5B-468C-8AD6-B4AECC0B2E7B}"/>
              </a:ext>
            </a:extLst>
          </p:cNvPr>
          <p:cNvSpPr>
            <a:spLocks noGrp="1"/>
          </p:cNvSpPr>
          <p:nvPr>
            <p:ph type="title"/>
          </p:nvPr>
        </p:nvSpPr>
        <p:spPr/>
        <p:txBody>
          <a:bodyPr/>
          <a:lstStyle/>
          <a:p>
            <a:r>
              <a:rPr lang="en-US"/>
              <a:t>Layout Design Tool</a:t>
            </a:r>
          </a:p>
        </p:txBody>
      </p:sp>
      <p:sp>
        <p:nvSpPr>
          <p:cNvPr id="3" name="Slide Number Placeholder 2">
            <a:extLst>
              <a:ext uri="{FF2B5EF4-FFF2-40B4-BE49-F238E27FC236}">
                <a16:creationId xmlns:a16="http://schemas.microsoft.com/office/drawing/2014/main" id="{9EE22835-5BD2-414F-AA8F-DD0FE725F771}"/>
              </a:ext>
            </a:extLst>
          </p:cNvPr>
          <p:cNvSpPr>
            <a:spLocks noGrp="1"/>
          </p:cNvSpPr>
          <p:nvPr>
            <p:ph type="sldNum" sz="quarter" idx="12"/>
          </p:nvPr>
        </p:nvSpPr>
        <p:spPr/>
        <p:txBody>
          <a:bodyPr/>
          <a:lstStyle/>
          <a:p>
            <a:fld id="{1E240572-BF6E-46FB-9A29-E93D82FC2F96}" type="slidenum">
              <a:rPr lang="en-US" smtClean="0"/>
              <a:t>5</a:t>
            </a:fld>
            <a:endParaRPr lang="en-US"/>
          </a:p>
        </p:txBody>
      </p:sp>
      <p:pic>
        <p:nvPicPr>
          <p:cNvPr id="5" name="Picture 4">
            <a:extLst>
              <a:ext uri="{FF2B5EF4-FFF2-40B4-BE49-F238E27FC236}">
                <a16:creationId xmlns:a16="http://schemas.microsoft.com/office/drawing/2014/main" id="{02D1E9D5-C09E-4DA0-9FEF-5C0C91A5CA39}"/>
              </a:ext>
            </a:extLst>
          </p:cNvPr>
          <p:cNvPicPr>
            <a:picLocks noChangeAspect="1"/>
          </p:cNvPicPr>
          <p:nvPr/>
        </p:nvPicPr>
        <p:blipFill>
          <a:blip r:embed="rId3"/>
          <a:stretch>
            <a:fillRect/>
          </a:stretch>
        </p:blipFill>
        <p:spPr>
          <a:xfrm>
            <a:off x="576000" y="3091118"/>
            <a:ext cx="2922611" cy="3281745"/>
          </a:xfrm>
          <a:prstGeom prst="rect">
            <a:avLst/>
          </a:prstGeom>
        </p:spPr>
      </p:pic>
      <p:pic>
        <p:nvPicPr>
          <p:cNvPr id="7" name="Picture 6">
            <a:extLst>
              <a:ext uri="{FF2B5EF4-FFF2-40B4-BE49-F238E27FC236}">
                <a16:creationId xmlns:a16="http://schemas.microsoft.com/office/drawing/2014/main" id="{582F98B6-149F-4AFA-89C2-7BB505F0C370}"/>
              </a:ext>
            </a:extLst>
          </p:cNvPr>
          <p:cNvPicPr>
            <a:picLocks noChangeAspect="1"/>
          </p:cNvPicPr>
          <p:nvPr/>
        </p:nvPicPr>
        <p:blipFill>
          <a:blip r:embed="rId4"/>
          <a:stretch>
            <a:fillRect/>
          </a:stretch>
        </p:blipFill>
        <p:spPr>
          <a:xfrm>
            <a:off x="3645518" y="3091117"/>
            <a:ext cx="2922611" cy="3281745"/>
          </a:xfrm>
          <a:prstGeom prst="rect">
            <a:avLst/>
          </a:prstGeom>
        </p:spPr>
      </p:pic>
      <p:pic>
        <p:nvPicPr>
          <p:cNvPr id="3074" name="Picture 2">
            <a:extLst>
              <a:ext uri="{FF2B5EF4-FFF2-40B4-BE49-F238E27FC236}">
                <a16:creationId xmlns:a16="http://schemas.microsoft.com/office/drawing/2014/main" id="{585EFF99-6F43-4A11-903C-51D747F0C176}"/>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488509" y="1826081"/>
            <a:ext cx="2922611" cy="1157899"/>
          </a:xfrm>
          <a:prstGeom prst="rect">
            <a:avLst/>
          </a:prstGeom>
          <a:noFill/>
          <a:effectLst>
            <a:glow rad="63500">
              <a:schemeClr val="accent2">
                <a:satMod val="175000"/>
                <a:alpha val="40000"/>
              </a:schemeClr>
            </a:glow>
          </a:effectLst>
          <a:extLst>
            <a:ext uri="{909E8E84-426E-40DD-AFC4-6F175D3DCCD1}">
              <a14:hiddenFill xmlns:a14="http://schemas.microsoft.com/office/drawing/2010/main">
                <a:solidFill>
                  <a:srgbClr val="FFFFFF"/>
                </a:solidFill>
              </a14:hiddenFill>
            </a:ext>
          </a:extLst>
        </p:spPr>
      </p:pic>
      <p:pic>
        <p:nvPicPr>
          <p:cNvPr id="9" name="Graphic 8" descr="Right pointing backhand index with solid fill">
            <a:extLst>
              <a:ext uri="{FF2B5EF4-FFF2-40B4-BE49-F238E27FC236}">
                <a16:creationId xmlns:a16="http://schemas.microsoft.com/office/drawing/2014/main" id="{72D2FE22-17EA-43D2-96BD-89381A26D061}"/>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rot="16200000">
            <a:off x="5226565" y="5915662"/>
            <a:ext cx="457200" cy="457200"/>
          </a:xfrm>
          <a:prstGeom prst="rect">
            <a:avLst/>
          </a:prstGeom>
        </p:spPr>
      </p:pic>
      <p:sp>
        <p:nvSpPr>
          <p:cNvPr id="24" name="TextBox 23">
            <a:extLst>
              <a:ext uri="{FF2B5EF4-FFF2-40B4-BE49-F238E27FC236}">
                <a16:creationId xmlns:a16="http://schemas.microsoft.com/office/drawing/2014/main" id="{12DBB494-2ED6-4ACD-B170-28DE5682C4F6}"/>
              </a:ext>
            </a:extLst>
          </p:cNvPr>
          <p:cNvSpPr txBox="1"/>
          <p:nvPr/>
        </p:nvSpPr>
        <p:spPr>
          <a:xfrm>
            <a:off x="7363259" y="1244379"/>
            <a:ext cx="4584212" cy="4801314"/>
          </a:xfrm>
          <a:prstGeom prst="rect">
            <a:avLst/>
          </a:prstGeom>
          <a:solidFill>
            <a:srgbClr val="FFFFFF">
              <a:alpha val="80000"/>
            </a:srgbClr>
          </a:solidFill>
        </p:spPr>
        <p:txBody>
          <a:bodyPr wrap="square" rtlCol="0">
            <a:spAutoFit/>
          </a:bodyPr>
          <a:lstStyle/>
          <a:p>
            <a:pPr marL="285750" indent="-285750">
              <a:buFont typeface="Arial" panose="020B0604020202020204" pitchFamily="34" charset="0"/>
              <a:buChar char="•"/>
            </a:pPr>
            <a:r>
              <a:rPr lang="en-US" dirty="0"/>
              <a:t>In order to set up the lateral layout of such a light guide the </a:t>
            </a:r>
            <a:r>
              <a:rPr lang="en-US" i="1" dirty="0"/>
              <a:t>Layout Design </a:t>
            </a:r>
            <a:r>
              <a:rPr lang="en-US" dirty="0"/>
              <a:t>tool of VirtualLab can be used (only available with the </a:t>
            </a:r>
            <a:r>
              <a:rPr lang="en-US" i="1" dirty="0"/>
              <a:t>Light Guide Toolbox Gold</a:t>
            </a:r>
            <a:r>
              <a:rPr lang="en-US" dirty="0"/>
              <a:t>).</a:t>
            </a:r>
          </a:p>
          <a:p>
            <a:pPr marL="285750" indent="-285750">
              <a:buFont typeface="Arial" panose="020B0604020202020204" pitchFamily="34" charset="0"/>
              <a:buChar char="•"/>
            </a:pPr>
            <a:r>
              <a:rPr lang="en-US" dirty="0"/>
              <a:t>The parameters of this example correspond to the default configuration. </a:t>
            </a:r>
          </a:p>
          <a:p>
            <a:pPr marL="285750" indent="-285750">
              <a:buFont typeface="Arial" panose="020B0604020202020204" pitchFamily="34" charset="0"/>
              <a:buChar char="•"/>
            </a:pPr>
            <a:r>
              <a:rPr lang="en-US" dirty="0"/>
              <a:t>This tool provides an optical setup with a light guide according to the given specifications of incident light and eye box. In particular, the lateral position and extension of the grating regions as well as the grating periods are determined automatically.</a:t>
            </a:r>
          </a:p>
          <a:p>
            <a:pPr marL="285750" indent="-285750">
              <a:buFont typeface="Arial" panose="020B0604020202020204" pitchFamily="34" charset="0"/>
              <a:buChar char="•"/>
            </a:pPr>
            <a:r>
              <a:rPr lang="en-US" dirty="0"/>
              <a:t>After defining the parameters, click the button </a:t>
            </a:r>
            <a:r>
              <a:rPr lang="en-US" i="1" dirty="0"/>
              <a:t>Create Result, </a:t>
            </a:r>
            <a:r>
              <a:rPr lang="en-US" dirty="0"/>
              <a:t>and the optical setup and the corresponding k-layout diagram will be generated. </a:t>
            </a:r>
          </a:p>
        </p:txBody>
      </p:sp>
      <p:grpSp>
        <p:nvGrpSpPr>
          <p:cNvPr id="4" name="Group 3">
            <a:extLst>
              <a:ext uri="{FF2B5EF4-FFF2-40B4-BE49-F238E27FC236}">
                <a16:creationId xmlns:a16="http://schemas.microsoft.com/office/drawing/2014/main" id="{B87BA055-6368-41C3-AA38-7B67C368474A}"/>
              </a:ext>
            </a:extLst>
          </p:cNvPr>
          <p:cNvGrpSpPr/>
          <p:nvPr/>
        </p:nvGrpSpPr>
        <p:grpSpPr>
          <a:xfrm>
            <a:off x="5505010" y="1445092"/>
            <a:ext cx="1831338" cy="1530410"/>
            <a:chOff x="5505010" y="1445092"/>
            <a:chExt cx="1831338" cy="1530410"/>
          </a:xfrm>
        </p:grpSpPr>
        <p:pic>
          <p:nvPicPr>
            <p:cNvPr id="23" name="Picture 22">
              <a:extLst>
                <a:ext uri="{FF2B5EF4-FFF2-40B4-BE49-F238E27FC236}">
                  <a16:creationId xmlns:a16="http://schemas.microsoft.com/office/drawing/2014/main" id="{A33E5C35-E5B0-457E-8D5D-0B9D57CF1CD6}"/>
                </a:ext>
              </a:extLst>
            </p:cNvPr>
            <p:cNvPicPr>
              <a:picLocks noChangeAspect="1"/>
            </p:cNvPicPr>
            <p:nvPr/>
          </p:nvPicPr>
          <p:blipFill>
            <a:blip r:embed="rId8"/>
            <a:stretch>
              <a:fillRect/>
            </a:stretch>
          </p:blipFill>
          <p:spPr>
            <a:xfrm>
              <a:off x="5505010" y="1448029"/>
              <a:ext cx="1330572" cy="1527473"/>
            </a:xfrm>
            <a:prstGeom prst="rect">
              <a:avLst/>
            </a:prstGeom>
          </p:spPr>
        </p:pic>
        <p:sp>
          <p:nvSpPr>
            <p:cNvPr id="30" name="Rectangle 29">
              <a:extLst>
                <a:ext uri="{FF2B5EF4-FFF2-40B4-BE49-F238E27FC236}">
                  <a16:creationId xmlns:a16="http://schemas.microsoft.com/office/drawing/2014/main" id="{61E81C7C-0469-4630-A783-AC1538629BC2}"/>
                </a:ext>
              </a:extLst>
            </p:cNvPr>
            <p:cNvSpPr/>
            <p:nvPr/>
          </p:nvSpPr>
          <p:spPr>
            <a:xfrm>
              <a:off x="5829496" y="1445092"/>
              <a:ext cx="1506852" cy="437322"/>
            </a:xfrm>
            <a:prstGeom prst="rect">
              <a:avLst/>
            </a:prstGeom>
            <a:solidFill>
              <a:srgbClr val="FFFFFF">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10" name="Graphic 9" descr="Arrow: Clockwise curve">
            <a:extLst>
              <a:ext uri="{FF2B5EF4-FFF2-40B4-BE49-F238E27FC236}">
                <a16:creationId xmlns:a16="http://schemas.microsoft.com/office/drawing/2014/main" id="{F9EC79C6-247F-4E06-92A9-06F179818CA2}"/>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rot="14510751" flipH="1">
            <a:off x="4893300" y="2269120"/>
            <a:ext cx="537709" cy="1049006"/>
          </a:xfrm>
          <a:prstGeom prst="rect">
            <a:avLst/>
          </a:prstGeom>
        </p:spPr>
      </p:pic>
      <p:sp>
        <p:nvSpPr>
          <p:cNvPr id="25" name="Ellipse 24">
            <a:extLst>
              <a:ext uri="{FF2B5EF4-FFF2-40B4-BE49-F238E27FC236}">
                <a16:creationId xmlns:a16="http://schemas.microsoft.com/office/drawing/2014/main" id="{440876A9-3D93-4756-BAE2-7F6FB50E6328}"/>
              </a:ext>
            </a:extLst>
          </p:cNvPr>
          <p:cNvSpPr>
            <a:spLocks noChangeAspect="1"/>
          </p:cNvSpPr>
          <p:nvPr/>
        </p:nvSpPr>
        <p:spPr>
          <a:xfrm>
            <a:off x="6424341" y="2609071"/>
            <a:ext cx="264072" cy="264072"/>
          </a:xfrm>
          <a:prstGeom prst="ellipse">
            <a:avLst/>
          </a:prstGeom>
          <a:solidFill>
            <a:schemeClr val="bg1"/>
          </a:solidFill>
          <a:ln>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a:solidFill>
                  <a:srgbClr val="FFFFFF"/>
                </a:solidFill>
              </a:rPr>
              <a:t>1</a:t>
            </a:r>
          </a:p>
        </p:txBody>
      </p:sp>
      <p:sp>
        <p:nvSpPr>
          <p:cNvPr id="26" name="Ellipse 24">
            <a:extLst>
              <a:ext uri="{FF2B5EF4-FFF2-40B4-BE49-F238E27FC236}">
                <a16:creationId xmlns:a16="http://schemas.microsoft.com/office/drawing/2014/main" id="{0DADD485-392E-4BE1-8844-99B7CB7C6209}"/>
              </a:ext>
            </a:extLst>
          </p:cNvPr>
          <p:cNvSpPr>
            <a:spLocks noChangeAspect="1"/>
          </p:cNvSpPr>
          <p:nvPr/>
        </p:nvSpPr>
        <p:spPr>
          <a:xfrm>
            <a:off x="1189805" y="3508604"/>
            <a:ext cx="264072" cy="264072"/>
          </a:xfrm>
          <a:prstGeom prst="ellipse">
            <a:avLst/>
          </a:prstGeom>
          <a:solidFill>
            <a:schemeClr val="bg1"/>
          </a:solidFill>
          <a:ln>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a:solidFill>
                  <a:srgbClr val="FFFFFF"/>
                </a:solidFill>
              </a:rPr>
              <a:t>2</a:t>
            </a:r>
          </a:p>
        </p:txBody>
      </p:sp>
      <p:sp>
        <p:nvSpPr>
          <p:cNvPr id="27" name="Ellipse 24">
            <a:extLst>
              <a:ext uri="{FF2B5EF4-FFF2-40B4-BE49-F238E27FC236}">
                <a16:creationId xmlns:a16="http://schemas.microsoft.com/office/drawing/2014/main" id="{0B3B8FE0-8545-4D6D-8CA6-333EE60B1A7D}"/>
              </a:ext>
            </a:extLst>
          </p:cNvPr>
          <p:cNvSpPr>
            <a:spLocks noChangeAspect="1"/>
          </p:cNvSpPr>
          <p:nvPr/>
        </p:nvSpPr>
        <p:spPr>
          <a:xfrm>
            <a:off x="4546447" y="3566715"/>
            <a:ext cx="264072" cy="264072"/>
          </a:xfrm>
          <a:prstGeom prst="ellipse">
            <a:avLst/>
          </a:prstGeom>
          <a:solidFill>
            <a:schemeClr val="bg1"/>
          </a:solidFill>
          <a:ln>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a:solidFill>
                  <a:srgbClr val="FFFFFF"/>
                </a:solidFill>
              </a:rPr>
              <a:t>3</a:t>
            </a:r>
          </a:p>
        </p:txBody>
      </p:sp>
      <p:sp>
        <p:nvSpPr>
          <p:cNvPr id="28" name="Ellipse 24">
            <a:extLst>
              <a:ext uri="{FF2B5EF4-FFF2-40B4-BE49-F238E27FC236}">
                <a16:creationId xmlns:a16="http://schemas.microsoft.com/office/drawing/2014/main" id="{1334AB17-5693-4A86-BEA4-FE856BC4C775}"/>
              </a:ext>
            </a:extLst>
          </p:cNvPr>
          <p:cNvSpPr>
            <a:spLocks noChangeAspect="1"/>
          </p:cNvSpPr>
          <p:nvPr/>
        </p:nvSpPr>
        <p:spPr>
          <a:xfrm>
            <a:off x="3208080" y="1883807"/>
            <a:ext cx="264072" cy="264072"/>
          </a:xfrm>
          <a:prstGeom prst="ellipse">
            <a:avLst/>
          </a:prstGeom>
          <a:solidFill>
            <a:schemeClr val="bg1"/>
          </a:solidFill>
          <a:ln>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a:solidFill>
                  <a:srgbClr val="FFFFFF"/>
                </a:solidFill>
              </a:rPr>
              <a:t>4</a:t>
            </a:r>
          </a:p>
        </p:txBody>
      </p:sp>
      <p:sp>
        <p:nvSpPr>
          <p:cNvPr id="29" name="Rectangle 28">
            <a:extLst>
              <a:ext uri="{FF2B5EF4-FFF2-40B4-BE49-F238E27FC236}">
                <a16:creationId xmlns:a16="http://schemas.microsoft.com/office/drawing/2014/main" id="{90B22372-A5FF-4F99-AE9A-E29634B999A1}"/>
              </a:ext>
            </a:extLst>
          </p:cNvPr>
          <p:cNvSpPr/>
          <p:nvPr/>
        </p:nvSpPr>
        <p:spPr>
          <a:xfrm>
            <a:off x="2539252" y="2038350"/>
            <a:ext cx="581891" cy="144780"/>
          </a:xfrm>
          <a:prstGeom prst="rect">
            <a:avLst/>
          </a:prstGeom>
          <a:solidFill>
            <a:srgbClr val="FFC000">
              <a:alpha val="50000"/>
            </a:srgbClr>
          </a:solid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Rectangle 30">
            <a:extLst>
              <a:ext uri="{FF2B5EF4-FFF2-40B4-BE49-F238E27FC236}">
                <a16:creationId xmlns:a16="http://schemas.microsoft.com/office/drawing/2014/main" id="{F6526532-AA44-4969-A7D6-003A47E283DC}"/>
              </a:ext>
            </a:extLst>
          </p:cNvPr>
          <p:cNvSpPr/>
          <p:nvPr/>
        </p:nvSpPr>
        <p:spPr>
          <a:xfrm>
            <a:off x="666750" y="3299459"/>
            <a:ext cx="523056" cy="152401"/>
          </a:xfrm>
          <a:prstGeom prst="rect">
            <a:avLst/>
          </a:prstGeom>
          <a:solidFill>
            <a:srgbClr val="FFC000">
              <a:alpha val="50000"/>
            </a:srgbClr>
          </a:solid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Rectangle 31">
            <a:extLst>
              <a:ext uri="{FF2B5EF4-FFF2-40B4-BE49-F238E27FC236}">
                <a16:creationId xmlns:a16="http://schemas.microsoft.com/office/drawing/2014/main" id="{15E3237B-1815-4E3C-8AC2-A9472C4ABD39}"/>
              </a:ext>
            </a:extLst>
          </p:cNvPr>
          <p:cNvSpPr/>
          <p:nvPr/>
        </p:nvSpPr>
        <p:spPr>
          <a:xfrm>
            <a:off x="4229100" y="3299459"/>
            <a:ext cx="487680" cy="152401"/>
          </a:xfrm>
          <a:prstGeom prst="rect">
            <a:avLst/>
          </a:prstGeom>
          <a:solidFill>
            <a:srgbClr val="FFC000">
              <a:alpha val="50000"/>
            </a:srgbClr>
          </a:solid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Ellipse 24">
            <a:extLst>
              <a:ext uri="{FF2B5EF4-FFF2-40B4-BE49-F238E27FC236}">
                <a16:creationId xmlns:a16="http://schemas.microsoft.com/office/drawing/2014/main" id="{3FFA683E-96F4-4209-90D3-FD4B58B203CA}"/>
              </a:ext>
            </a:extLst>
          </p:cNvPr>
          <p:cNvSpPr>
            <a:spLocks noChangeAspect="1"/>
          </p:cNvSpPr>
          <p:nvPr/>
        </p:nvSpPr>
        <p:spPr>
          <a:xfrm>
            <a:off x="5009891" y="6023303"/>
            <a:ext cx="264072" cy="264072"/>
          </a:xfrm>
          <a:prstGeom prst="ellipse">
            <a:avLst/>
          </a:prstGeom>
          <a:solidFill>
            <a:schemeClr val="bg1"/>
          </a:solidFill>
          <a:ln>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a:solidFill>
                  <a:srgbClr val="FFFFFF"/>
                </a:solidFill>
              </a:rPr>
              <a:t>5</a:t>
            </a:r>
          </a:p>
        </p:txBody>
      </p:sp>
    </p:spTree>
    <p:extLst>
      <p:ext uri="{BB962C8B-B14F-4D97-AF65-F5344CB8AC3E}">
        <p14:creationId xmlns:p14="http://schemas.microsoft.com/office/powerpoint/2010/main" val="139719728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7BF515F-DD39-40B9-B4CF-157B6D63A6A4}"/>
              </a:ext>
            </a:extLst>
          </p:cNvPr>
          <p:cNvSpPr>
            <a:spLocks noGrp="1"/>
          </p:cNvSpPr>
          <p:nvPr>
            <p:ph type="title"/>
          </p:nvPr>
        </p:nvSpPr>
        <p:spPr/>
        <p:txBody>
          <a:bodyPr/>
          <a:lstStyle/>
          <a:p>
            <a:r>
              <a:rPr lang="en-US"/>
              <a:t>k-layout Visualization</a:t>
            </a:r>
          </a:p>
        </p:txBody>
      </p:sp>
      <p:sp>
        <p:nvSpPr>
          <p:cNvPr id="3" name="Slide Number Placeholder 2">
            <a:extLst>
              <a:ext uri="{FF2B5EF4-FFF2-40B4-BE49-F238E27FC236}">
                <a16:creationId xmlns:a16="http://schemas.microsoft.com/office/drawing/2014/main" id="{0885FD33-5967-46A9-938F-00C499C87CE8}"/>
              </a:ext>
            </a:extLst>
          </p:cNvPr>
          <p:cNvSpPr>
            <a:spLocks noGrp="1"/>
          </p:cNvSpPr>
          <p:nvPr>
            <p:ph type="sldNum" sz="quarter" idx="12"/>
          </p:nvPr>
        </p:nvSpPr>
        <p:spPr/>
        <p:txBody>
          <a:bodyPr/>
          <a:lstStyle/>
          <a:p>
            <a:fld id="{1E240572-BF6E-46FB-9A29-E93D82FC2F96}" type="slidenum">
              <a:rPr lang="en-US" smtClean="0"/>
              <a:t>6</a:t>
            </a:fld>
            <a:endParaRPr lang="en-US"/>
          </a:p>
        </p:txBody>
      </p:sp>
      <p:sp>
        <p:nvSpPr>
          <p:cNvPr id="35" name="TextBox 34">
            <a:extLst>
              <a:ext uri="{FF2B5EF4-FFF2-40B4-BE49-F238E27FC236}">
                <a16:creationId xmlns:a16="http://schemas.microsoft.com/office/drawing/2014/main" id="{D36A7D94-471B-4198-9127-37BE148DB139}"/>
              </a:ext>
            </a:extLst>
          </p:cNvPr>
          <p:cNvSpPr txBox="1"/>
          <p:nvPr/>
        </p:nvSpPr>
        <p:spPr>
          <a:xfrm>
            <a:off x="376303" y="2066101"/>
            <a:ext cx="3986406" cy="4278094"/>
          </a:xfrm>
          <a:prstGeom prst="rect">
            <a:avLst/>
          </a:prstGeom>
          <a:noFill/>
        </p:spPr>
        <p:txBody>
          <a:bodyPr wrap="square">
            <a:spAutoFit/>
          </a:bodyPr>
          <a:lstStyle/>
          <a:p>
            <a:r>
              <a:rPr lang="en-US" sz="1600" dirty="0"/>
              <a:t>The following parameters can be configured:</a:t>
            </a:r>
          </a:p>
          <a:p>
            <a:pPr marL="742950" lvl="1" indent="-285750">
              <a:buFont typeface="Arial" panose="020B0604020202020204" pitchFamily="34" charset="0"/>
              <a:buChar char="•"/>
            </a:pPr>
            <a:r>
              <a:rPr lang="en-US" sz="1600" dirty="0"/>
              <a:t>wavelength</a:t>
            </a:r>
          </a:p>
          <a:p>
            <a:pPr marL="742950" lvl="1" indent="-285750">
              <a:buFont typeface="Arial" panose="020B0604020202020204" pitchFamily="34" charset="0"/>
              <a:buChar char="•"/>
            </a:pPr>
            <a:r>
              <a:rPr lang="en-US" sz="1600" dirty="0"/>
              <a:t>surrounding and slab material</a:t>
            </a:r>
          </a:p>
          <a:p>
            <a:pPr marL="742950" lvl="1" indent="-285750">
              <a:buFont typeface="Arial" panose="020B0604020202020204" pitchFamily="34" charset="0"/>
              <a:buChar char="•"/>
            </a:pPr>
            <a:r>
              <a:rPr lang="en-US" sz="1600" dirty="0"/>
              <a:t>angular range of </a:t>
            </a:r>
            <a:r>
              <a:rPr lang="en-US" sz="1600" dirty="0" err="1"/>
              <a:t>FoV</a:t>
            </a:r>
            <a:endParaRPr lang="en-US" sz="1600" dirty="0"/>
          </a:p>
          <a:p>
            <a:pPr marL="742950" lvl="1" indent="-285750">
              <a:buFont typeface="Arial" panose="020B0604020202020204" pitchFamily="34" charset="0"/>
              <a:buChar char="•"/>
            </a:pPr>
            <a:r>
              <a:rPr lang="en-US" sz="1600" dirty="0"/>
              <a:t>grating periods &amp; orientations</a:t>
            </a:r>
          </a:p>
          <a:p>
            <a:pPr lvl="1"/>
            <a:endParaRPr lang="en-US" sz="1600" dirty="0"/>
          </a:p>
          <a:p>
            <a:r>
              <a:rPr lang="en-US" sz="1600" dirty="0">
                <a:solidFill>
                  <a:schemeClr val="tx1"/>
                </a:solidFill>
              </a:rPr>
              <a:t>The resulting diagram contains the following information (in k domain):</a:t>
            </a:r>
          </a:p>
          <a:p>
            <a:pPr marL="342900" indent="-342900">
              <a:buFont typeface="Arial" panose="020B0604020202020204" pitchFamily="34" charset="0"/>
              <a:buChar char="•"/>
            </a:pPr>
            <a:r>
              <a:rPr lang="en-US" sz="1600" dirty="0"/>
              <a:t>Circles that depict the propagation condition (available directions and k values) inside the materials.</a:t>
            </a:r>
            <a:endParaRPr lang="en-US" sz="1600" dirty="0">
              <a:solidFill>
                <a:schemeClr val="tx1"/>
              </a:solidFill>
            </a:endParaRPr>
          </a:p>
          <a:p>
            <a:pPr marL="342900" indent="-342900">
              <a:buFont typeface="Arial" panose="020B0604020202020204" pitchFamily="34" charset="0"/>
              <a:buChar char="•"/>
            </a:pPr>
            <a:r>
              <a:rPr lang="en-US" sz="1600" dirty="0">
                <a:solidFill>
                  <a:schemeClr val="tx1"/>
                </a:solidFill>
              </a:rPr>
              <a:t>Extension, shape and position of </a:t>
            </a:r>
            <a:r>
              <a:rPr lang="en-US" sz="1600" dirty="0" err="1">
                <a:solidFill>
                  <a:schemeClr val="tx1"/>
                </a:solidFill>
              </a:rPr>
              <a:t>FoV</a:t>
            </a:r>
            <a:r>
              <a:rPr lang="en-US" sz="1600" dirty="0">
                <a:solidFill>
                  <a:schemeClr val="tx1"/>
                </a:solidFill>
              </a:rPr>
              <a:t> for impinging and diffracted light after certain grating regions.</a:t>
            </a:r>
          </a:p>
          <a:p>
            <a:pPr marL="342900" indent="-342900">
              <a:buFont typeface="Arial" panose="020B0604020202020204" pitchFamily="34" charset="0"/>
              <a:buChar char="•"/>
            </a:pPr>
            <a:r>
              <a:rPr lang="en-US" sz="1600" dirty="0"/>
              <a:t>Illustration of shifts of the </a:t>
            </a:r>
            <a:r>
              <a:rPr lang="en-US" sz="1600" dirty="0" err="1"/>
              <a:t>FoV</a:t>
            </a:r>
            <a:r>
              <a:rPr lang="en-US" sz="1600" dirty="0"/>
              <a:t> introduced by the gratings.</a:t>
            </a:r>
            <a:endParaRPr lang="en-US" sz="1600" dirty="0">
              <a:solidFill>
                <a:schemeClr val="tx1"/>
              </a:solidFill>
            </a:endParaRPr>
          </a:p>
        </p:txBody>
      </p:sp>
      <p:grpSp>
        <p:nvGrpSpPr>
          <p:cNvPr id="4" name="Group 3">
            <a:extLst>
              <a:ext uri="{FF2B5EF4-FFF2-40B4-BE49-F238E27FC236}">
                <a16:creationId xmlns:a16="http://schemas.microsoft.com/office/drawing/2014/main" id="{1ADC4B5F-DE84-4A5A-B0CA-59D8B8698766}"/>
              </a:ext>
            </a:extLst>
          </p:cNvPr>
          <p:cNvGrpSpPr/>
          <p:nvPr/>
        </p:nvGrpSpPr>
        <p:grpSpPr>
          <a:xfrm>
            <a:off x="4365900" y="2132618"/>
            <a:ext cx="7561760" cy="4011284"/>
            <a:chOff x="4265208" y="1732568"/>
            <a:chExt cx="7620142" cy="4042254"/>
          </a:xfrm>
        </p:grpSpPr>
        <p:grpSp>
          <p:nvGrpSpPr>
            <p:cNvPr id="37" name="Group 36">
              <a:extLst>
                <a:ext uri="{FF2B5EF4-FFF2-40B4-BE49-F238E27FC236}">
                  <a16:creationId xmlns:a16="http://schemas.microsoft.com/office/drawing/2014/main" id="{1AF62A1A-A301-46E9-BD3C-750D0696F405}"/>
                </a:ext>
              </a:extLst>
            </p:cNvPr>
            <p:cNvGrpSpPr/>
            <p:nvPr/>
          </p:nvGrpSpPr>
          <p:grpSpPr>
            <a:xfrm>
              <a:off x="4265208" y="1732568"/>
              <a:ext cx="7620142" cy="4042254"/>
              <a:chOff x="4166483" y="2026766"/>
              <a:chExt cx="7620142" cy="4042254"/>
            </a:xfrm>
          </p:grpSpPr>
          <p:grpSp>
            <p:nvGrpSpPr>
              <p:cNvPr id="18" name="Group 17">
                <a:extLst>
                  <a:ext uri="{FF2B5EF4-FFF2-40B4-BE49-F238E27FC236}">
                    <a16:creationId xmlns:a16="http://schemas.microsoft.com/office/drawing/2014/main" id="{78F9D168-4255-4532-AFF2-410FB1F1D06C}"/>
                  </a:ext>
                </a:extLst>
              </p:cNvPr>
              <p:cNvGrpSpPr/>
              <p:nvPr/>
            </p:nvGrpSpPr>
            <p:grpSpPr>
              <a:xfrm>
                <a:off x="4166483" y="2026766"/>
                <a:ext cx="7620142" cy="4042254"/>
                <a:chOff x="781055" y="1469326"/>
                <a:chExt cx="7457555" cy="3956006"/>
              </a:xfrm>
            </p:grpSpPr>
            <p:pic>
              <p:nvPicPr>
                <p:cNvPr id="6" name="Picture 5">
                  <a:extLst>
                    <a:ext uri="{FF2B5EF4-FFF2-40B4-BE49-F238E27FC236}">
                      <a16:creationId xmlns:a16="http://schemas.microsoft.com/office/drawing/2014/main" id="{1D8A6407-6935-474F-83A6-7850FDAE57B3}"/>
                    </a:ext>
                  </a:extLst>
                </p:cNvPr>
                <p:cNvPicPr>
                  <a:picLocks noChangeAspect="1"/>
                </p:cNvPicPr>
                <p:nvPr/>
              </p:nvPicPr>
              <p:blipFill>
                <a:blip r:embed="rId3"/>
                <a:stretch>
                  <a:fillRect/>
                </a:stretch>
              </p:blipFill>
              <p:spPr>
                <a:xfrm>
                  <a:off x="781055" y="1469326"/>
                  <a:ext cx="7457555" cy="3956006"/>
                </a:xfrm>
                <a:prstGeom prst="rect">
                  <a:avLst/>
                </a:prstGeom>
              </p:spPr>
            </p:pic>
            <p:pic>
              <p:nvPicPr>
                <p:cNvPr id="7" name="Picture 6">
                  <a:extLst>
                    <a:ext uri="{FF2B5EF4-FFF2-40B4-BE49-F238E27FC236}">
                      <a16:creationId xmlns:a16="http://schemas.microsoft.com/office/drawing/2014/main" id="{A76AB48E-0F0F-40F0-B112-1EA1E0AC10EC}"/>
                    </a:ext>
                  </a:extLst>
                </p:cNvPr>
                <p:cNvPicPr>
                  <a:picLocks noChangeAspect="1"/>
                </p:cNvPicPr>
                <p:nvPr>
                  <p:custDataLst>
                    <p:tags r:id="rId1"/>
                  </p:custDataLst>
                </p:nvPr>
              </p:nvPicPr>
              <p:blipFill>
                <a:blip r:embed="rId4">
                  <a:extLst>
                    <a:ext uri="{28A0092B-C50C-407E-A947-70E740481C1C}">
                      <a14:useLocalDpi xmlns:a14="http://schemas.microsoft.com/office/drawing/2010/main" val="0"/>
                    </a:ext>
                  </a:extLst>
                </a:blip>
                <a:stretch>
                  <a:fillRect/>
                </a:stretch>
              </p:blipFill>
              <p:spPr>
                <a:xfrm>
                  <a:off x="6009741" y="3646818"/>
                  <a:ext cx="325572" cy="153285"/>
                </a:xfrm>
                <a:prstGeom prst="rect">
                  <a:avLst/>
                </a:prstGeom>
              </p:spPr>
            </p:pic>
            <p:sp>
              <p:nvSpPr>
                <p:cNvPr id="10" name="Arrow: Right 9">
                  <a:extLst>
                    <a:ext uri="{FF2B5EF4-FFF2-40B4-BE49-F238E27FC236}">
                      <a16:creationId xmlns:a16="http://schemas.microsoft.com/office/drawing/2014/main" id="{73006647-4382-4D18-9CB1-91CE63485FCE}"/>
                    </a:ext>
                  </a:extLst>
                </p:cNvPr>
                <p:cNvSpPr/>
                <p:nvPr/>
              </p:nvSpPr>
              <p:spPr>
                <a:xfrm rot="5400000">
                  <a:off x="6417711" y="2853193"/>
                  <a:ext cx="686298" cy="97064"/>
                </a:xfrm>
                <a:prstGeom prst="rightArrow">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Arrow: Right 10">
                  <a:extLst>
                    <a:ext uri="{FF2B5EF4-FFF2-40B4-BE49-F238E27FC236}">
                      <a16:creationId xmlns:a16="http://schemas.microsoft.com/office/drawing/2014/main" id="{199AB84C-57A1-4029-8BF8-4B77957846C0}"/>
                    </a:ext>
                  </a:extLst>
                </p:cNvPr>
                <p:cNvSpPr/>
                <p:nvPr/>
              </p:nvSpPr>
              <p:spPr>
                <a:xfrm rot="13500000">
                  <a:off x="6616563" y="2841933"/>
                  <a:ext cx="985182" cy="117446"/>
                </a:xfrm>
                <a:prstGeom prst="rightArrow">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mc:AlternateContent xmlns:mc="http://schemas.openxmlformats.org/markup-compatibility/2006" xmlns:a14="http://schemas.microsoft.com/office/drawing/2010/main">
              <mc:Choice Requires="a14">
                <p:sp>
                  <p:nvSpPr>
                    <p:cNvPr id="16" name="TextBox 15">
                      <a:extLst>
                        <a:ext uri="{FF2B5EF4-FFF2-40B4-BE49-F238E27FC236}">
                          <a16:creationId xmlns:a16="http://schemas.microsoft.com/office/drawing/2014/main" id="{18767EBF-B0B8-491B-A20C-9FFBB99493A8}"/>
                        </a:ext>
                      </a:extLst>
                    </p:cNvPr>
                    <p:cNvSpPr txBox="1"/>
                    <p:nvPr/>
                  </p:nvSpPr>
                  <p:spPr>
                    <a:xfrm>
                      <a:off x="6663796" y="3312340"/>
                      <a:ext cx="928315" cy="392993"/>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r>
                              <a:rPr lang="en-US" i="1" smtClean="0">
                                <a:solidFill>
                                  <a:schemeClr val="accent1">
                                    <a:lumMod val="40000"/>
                                    <a:lumOff val="60000"/>
                                  </a:schemeClr>
                                </a:solidFill>
                                <a:latin typeface="Cambria Math" panose="02040503050406030204" pitchFamily="18" charset="0"/>
                                <a:ea typeface="Cambria Math" panose="02040503050406030204" pitchFamily="18" charset="0"/>
                              </a:rPr>
                              <m:t>∆</m:t>
                            </m:r>
                            <m:sSup>
                              <m:sSupPr>
                                <m:ctrlPr>
                                  <a:rPr lang="en-US" i="1" smtClean="0">
                                    <a:solidFill>
                                      <a:schemeClr val="accent1">
                                        <a:lumMod val="40000"/>
                                        <a:lumOff val="60000"/>
                                      </a:schemeClr>
                                    </a:solidFill>
                                    <a:latin typeface="Cambria Math" panose="02040503050406030204" pitchFamily="18" charset="0"/>
                                    <a:ea typeface="Cambria Math" panose="02040503050406030204" pitchFamily="18" charset="0"/>
                                  </a:rPr>
                                </m:ctrlPr>
                              </m:sSupPr>
                              <m:e>
                                <m:r>
                                  <a:rPr lang="en-US" b="1" i="1" smtClean="0">
                                    <a:solidFill>
                                      <a:schemeClr val="accent1">
                                        <a:lumMod val="40000"/>
                                        <a:lumOff val="60000"/>
                                      </a:schemeClr>
                                    </a:solidFill>
                                    <a:latin typeface="Cambria Math" panose="02040503050406030204" pitchFamily="18" charset="0"/>
                                    <a:ea typeface="Cambria Math" panose="02040503050406030204" pitchFamily="18" charset="0"/>
                                  </a:rPr>
                                  <m:t>𝜿</m:t>
                                </m:r>
                              </m:e>
                              <m:sup>
                                <m:r>
                                  <m:rPr>
                                    <m:sty m:val="p"/>
                                  </m:rPr>
                                  <a:rPr lang="en-US" b="0" i="0" smtClean="0">
                                    <a:solidFill>
                                      <a:schemeClr val="accent1">
                                        <a:lumMod val="40000"/>
                                        <a:lumOff val="60000"/>
                                      </a:schemeClr>
                                    </a:solidFill>
                                    <a:latin typeface="Cambria Math" panose="02040503050406030204" pitchFamily="18" charset="0"/>
                                    <a:ea typeface="Cambria Math" panose="02040503050406030204" pitchFamily="18" charset="0"/>
                                  </a:rPr>
                                  <m:t>in</m:t>
                                </m:r>
                              </m:sup>
                            </m:sSup>
                          </m:oMath>
                        </m:oMathPara>
                      </a14:m>
                      <a:endParaRPr lang="en-US">
                        <a:solidFill>
                          <a:schemeClr val="accent1">
                            <a:lumMod val="40000"/>
                            <a:lumOff val="60000"/>
                          </a:schemeClr>
                        </a:solidFill>
                      </a:endParaRPr>
                    </a:p>
                  </p:txBody>
                </p:sp>
              </mc:Choice>
              <mc:Fallback xmlns:p14="http://schemas.microsoft.com/office/powerpoint/2010/main" xmlns:a16="http://schemas.microsoft.com/office/drawing/2014/main" xmlns="">
                <p:sp>
                  <p:nvSpPr>
                    <p:cNvPr id="16" name="TextBox 15">
                      <a:extLst>
                        <a:ext uri="{FF2B5EF4-FFF2-40B4-BE49-F238E27FC236}">
                          <a16:creationId xmlns:a16="http://schemas.microsoft.com/office/drawing/2014/main" id="{18767EBF-B0B8-491B-A20C-9FFBB99493A8}"/>
                        </a:ext>
                      </a:extLst>
                    </p:cNvPr>
                    <p:cNvSpPr txBox="1">
                      <a:spLocks noRot="1" noChangeAspect="1" noMove="1" noResize="1" noEditPoints="1" noAdjustHandles="1" noChangeArrowheads="1" noChangeShapeType="1" noTextEdit="1"/>
                    </p:cNvSpPr>
                    <p:nvPr/>
                  </p:nvSpPr>
                  <p:spPr>
                    <a:xfrm>
                      <a:off x="6663796" y="3312340"/>
                      <a:ext cx="928315" cy="392993"/>
                    </a:xfrm>
                    <a:prstGeom prst="rect">
                      <a:avLst/>
                    </a:prstGeom>
                    <a:blipFill>
                      <a:blip r:embed="rId5"/>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7" name="TextBox 16">
                      <a:extLst>
                        <a:ext uri="{FF2B5EF4-FFF2-40B4-BE49-F238E27FC236}">
                          <a16:creationId xmlns:a16="http://schemas.microsoft.com/office/drawing/2014/main" id="{D362F76F-5342-4638-8532-727FB7ACCEF3}"/>
                        </a:ext>
                      </a:extLst>
                    </p:cNvPr>
                    <p:cNvSpPr txBox="1"/>
                    <p:nvPr/>
                  </p:nvSpPr>
                  <p:spPr>
                    <a:xfrm>
                      <a:off x="5871155" y="2764574"/>
                      <a:ext cx="928315" cy="369332"/>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r>
                              <a:rPr lang="en-US" i="1" smtClean="0">
                                <a:solidFill>
                                  <a:schemeClr val="accent3"/>
                                </a:solidFill>
                                <a:latin typeface="Cambria Math" panose="02040503050406030204" pitchFamily="18" charset="0"/>
                                <a:ea typeface="Cambria Math" panose="02040503050406030204" pitchFamily="18" charset="0"/>
                              </a:rPr>
                              <m:t>∆</m:t>
                            </m:r>
                            <m:sSup>
                              <m:sSupPr>
                                <m:ctrlPr>
                                  <a:rPr lang="en-US" i="1" smtClean="0">
                                    <a:solidFill>
                                      <a:schemeClr val="accent3"/>
                                    </a:solidFill>
                                    <a:latin typeface="Cambria Math" panose="02040503050406030204" pitchFamily="18" charset="0"/>
                                    <a:ea typeface="Cambria Math" panose="02040503050406030204" pitchFamily="18" charset="0"/>
                                  </a:rPr>
                                </m:ctrlPr>
                              </m:sSupPr>
                              <m:e>
                                <m:r>
                                  <a:rPr lang="en-US" b="1" i="1" smtClean="0">
                                    <a:solidFill>
                                      <a:schemeClr val="accent3"/>
                                    </a:solidFill>
                                    <a:latin typeface="Cambria Math" panose="02040503050406030204" pitchFamily="18" charset="0"/>
                                    <a:ea typeface="Cambria Math" panose="02040503050406030204" pitchFamily="18" charset="0"/>
                                  </a:rPr>
                                  <m:t>𝜿</m:t>
                                </m:r>
                              </m:e>
                              <m:sup>
                                <m:r>
                                  <m:rPr>
                                    <m:sty m:val="p"/>
                                  </m:rPr>
                                  <a:rPr lang="en-US" b="0" i="0" smtClean="0">
                                    <a:solidFill>
                                      <a:schemeClr val="accent3"/>
                                    </a:solidFill>
                                    <a:latin typeface="Cambria Math" panose="02040503050406030204" pitchFamily="18" charset="0"/>
                                    <a:ea typeface="Cambria Math" panose="02040503050406030204" pitchFamily="18" charset="0"/>
                                  </a:rPr>
                                  <m:t>out</m:t>
                                </m:r>
                              </m:sup>
                            </m:sSup>
                          </m:oMath>
                        </m:oMathPara>
                      </a14:m>
                      <a:endParaRPr lang="en-US">
                        <a:solidFill>
                          <a:schemeClr val="accent3"/>
                        </a:solidFill>
                      </a:endParaRPr>
                    </a:p>
                  </p:txBody>
                </p:sp>
              </mc:Choice>
              <mc:Fallback xmlns:p14="http://schemas.microsoft.com/office/powerpoint/2010/main" xmlns:a16="http://schemas.microsoft.com/office/drawing/2014/main" xmlns="">
                <p:sp>
                  <p:nvSpPr>
                    <p:cNvPr id="17" name="TextBox 16">
                      <a:extLst>
                        <a:ext uri="{FF2B5EF4-FFF2-40B4-BE49-F238E27FC236}">
                          <a16:creationId xmlns:a16="http://schemas.microsoft.com/office/drawing/2014/main" id="{D362F76F-5342-4638-8532-727FB7ACCEF3}"/>
                        </a:ext>
                      </a:extLst>
                    </p:cNvPr>
                    <p:cNvSpPr txBox="1">
                      <a:spLocks noRot="1" noChangeAspect="1" noMove="1" noResize="1" noEditPoints="1" noAdjustHandles="1" noChangeArrowheads="1" noChangeShapeType="1" noTextEdit="1"/>
                    </p:cNvSpPr>
                    <p:nvPr/>
                  </p:nvSpPr>
                  <p:spPr>
                    <a:xfrm>
                      <a:off x="5871155" y="2764574"/>
                      <a:ext cx="928315" cy="369332"/>
                    </a:xfrm>
                    <a:prstGeom prst="rect">
                      <a:avLst/>
                    </a:prstGeom>
                    <a:blipFill>
                      <a:blip r:embed="rId6"/>
                      <a:stretch>
                        <a:fillRect/>
                      </a:stretch>
                    </a:blipFill>
                  </p:spPr>
                  <p:txBody>
                    <a:bodyPr/>
                    <a:lstStyle/>
                    <a:p>
                      <a:r>
                        <a:rPr lang="en-US">
                          <a:noFill/>
                        </a:rPr>
                        <a:t> </a:t>
                      </a:r>
                    </a:p>
                  </p:txBody>
                </p:sp>
              </mc:Fallback>
            </mc:AlternateContent>
            <p:sp>
              <p:nvSpPr>
                <p:cNvPr id="8" name="Arrow: Right 7">
                  <a:extLst>
                    <a:ext uri="{FF2B5EF4-FFF2-40B4-BE49-F238E27FC236}">
                      <a16:creationId xmlns:a16="http://schemas.microsoft.com/office/drawing/2014/main" id="{29D5E876-6FD2-46E5-977F-AA61F21EC585}"/>
                    </a:ext>
                  </a:extLst>
                </p:cNvPr>
                <p:cNvSpPr/>
                <p:nvPr/>
              </p:nvSpPr>
              <p:spPr>
                <a:xfrm>
                  <a:off x="6757842" y="3198680"/>
                  <a:ext cx="685083" cy="91815"/>
                </a:xfrm>
                <a:prstGeom prst="rightArrow">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mc:AlternateContent xmlns:mc="http://schemas.openxmlformats.org/markup-compatibility/2006" xmlns:a14="http://schemas.microsoft.com/office/drawing/2010/main">
            <mc:Choice Requires="a14">
              <p:sp>
                <p:nvSpPr>
                  <p:cNvPr id="36" name="TextBox 35">
                    <a:extLst>
                      <a:ext uri="{FF2B5EF4-FFF2-40B4-BE49-F238E27FC236}">
                        <a16:creationId xmlns:a16="http://schemas.microsoft.com/office/drawing/2014/main" id="{E14A1B78-53AD-48C7-BD81-2FEA90580416}"/>
                      </a:ext>
                    </a:extLst>
                  </p:cNvPr>
                  <p:cNvSpPr txBox="1"/>
                  <p:nvPr/>
                </p:nvSpPr>
                <p:spPr>
                  <a:xfrm>
                    <a:off x="10557364" y="3175193"/>
                    <a:ext cx="948554" cy="374270"/>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r>
                            <a:rPr lang="en-US" i="1" smtClean="0">
                              <a:solidFill>
                                <a:schemeClr val="accent5"/>
                              </a:solidFill>
                              <a:latin typeface="Cambria Math" panose="02040503050406030204" pitchFamily="18" charset="0"/>
                              <a:ea typeface="Cambria Math" panose="02040503050406030204" pitchFamily="18" charset="0"/>
                            </a:rPr>
                            <m:t>∆</m:t>
                          </m:r>
                          <m:sSup>
                            <m:sSupPr>
                              <m:ctrlPr>
                                <a:rPr lang="en-US" i="1" smtClean="0">
                                  <a:solidFill>
                                    <a:schemeClr val="accent5"/>
                                  </a:solidFill>
                                  <a:latin typeface="Cambria Math" panose="02040503050406030204" pitchFamily="18" charset="0"/>
                                  <a:ea typeface="Cambria Math" panose="02040503050406030204" pitchFamily="18" charset="0"/>
                                </a:rPr>
                              </m:ctrlPr>
                            </m:sSupPr>
                            <m:e>
                              <m:r>
                                <a:rPr lang="en-US" b="1" i="1" smtClean="0">
                                  <a:solidFill>
                                    <a:schemeClr val="accent5"/>
                                  </a:solidFill>
                                  <a:latin typeface="Cambria Math" panose="02040503050406030204" pitchFamily="18" charset="0"/>
                                  <a:ea typeface="Cambria Math" panose="02040503050406030204" pitchFamily="18" charset="0"/>
                                </a:rPr>
                                <m:t>𝜿</m:t>
                              </m:r>
                            </m:e>
                            <m:sup>
                              <m:r>
                                <m:rPr>
                                  <m:sty m:val="p"/>
                                </m:rPr>
                                <a:rPr lang="en-US" b="0" i="0" smtClean="0">
                                  <a:solidFill>
                                    <a:schemeClr val="accent5"/>
                                  </a:solidFill>
                                  <a:latin typeface="Cambria Math" panose="02040503050406030204" pitchFamily="18" charset="0"/>
                                  <a:ea typeface="Cambria Math" panose="02040503050406030204" pitchFamily="18" charset="0"/>
                                </a:rPr>
                                <m:t>EPE</m:t>
                              </m:r>
                            </m:sup>
                          </m:sSup>
                        </m:oMath>
                      </m:oMathPara>
                    </a14:m>
                    <a:endParaRPr lang="en-US">
                      <a:solidFill>
                        <a:schemeClr val="accent1">
                          <a:lumMod val="40000"/>
                          <a:lumOff val="60000"/>
                        </a:schemeClr>
                      </a:solidFill>
                    </a:endParaRPr>
                  </a:p>
                </p:txBody>
              </p:sp>
            </mc:Choice>
            <mc:Fallback xmlns:p14="http://schemas.microsoft.com/office/powerpoint/2010/main" xmlns:a16="http://schemas.microsoft.com/office/drawing/2014/main" xmlns="">
              <p:sp>
                <p:nvSpPr>
                  <p:cNvPr id="36" name="TextBox 35">
                    <a:extLst>
                      <a:ext uri="{FF2B5EF4-FFF2-40B4-BE49-F238E27FC236}">
                        <a16:creationId xmlns:a16="http://schemas.microsoft.com/office/drawing/2014/main" id="{E14A1B78-53AD-48C7-BD81-2FEA90580416}"/>
                      </a:ext>
                    </a:extLst>
                  </p:cNvPr>
                  <p:cNvSpPr txBox="1">
                    <a:spLocks noRot="1" noChangeAspect="1" noMove="1" noResize="1" noEditPoints="1" noAdjustHandles="1" noChangeArrowheads="1" noChangeShapeType="1" noTextEdit="1"/>
                  </p:cNvSpPr>
                  <p:nvPr/>
                </p:nvSpPr>
                <p:spPr>
                  <a:xfrm>
                    <a:off x="10557364" y="3175193"/>
                    <a:ext cx="948554" cy="374270"/>
                  </a:xfrm>
                  <a:prstGeom prst="rect">
                    <a:avLst/>
                  </a:prstGeom>
                  <a:blipFill>
                    <a:blip r:embed="rId7"/>
                    <a:stretch>
                      <a:fillRect/>
                    </a:stretch>
                  </a:blipFill>
                </p:spPr>
                <p:txBody>
                  <a:bodyPr/>
                  <a:lstStyle/>
                  <a:p>
                    <a:r>
                      <a:rPr lang="en-US">
                        <a:noFill/>
                      </a:rPr>
                      <a:t> </a:t>
                    </a:r>
                  </a:p>
                </p:txBody>
              </p:sp>
            </mc:Fallback>
          </mc:AlternateContent>
        </p:grpSp>
        <p:sp>
          <p:nvSpPr>
            <p:cNvPr id="46" name="TextBox 45">
              <a:extLst>
                <a:ext uri="{FF2B5EF4-FFF2-40B4-BE49-F238E27FC236}">
                  <a16:creationId xmlns:a16="http://schemas.microsoft.com/office/drawing/2014/main" id="{AA91C21D-9F6E-4E69-ABED-054F646C33B9}"/>
                </a:ext>
              </a:extLst>
            </p:cNvPr>
            <p:cNvSpPr txBox="1"/>
            <p:nvPr/>
          </p:nvSpPr>
          <p:spPr>
            <a:xfrm>
              <a:off x="8918695" y="2337994"/>
              <a:ext cx="1051935" cy="372184"/>
            </a:xfrm>
            <a:prstGeom prst="rect">
              <a:avLst/>
            </a:prstGeom>
            <a:solidFill>
              <a:srgbClr val="FFFFFF">
                <a:alpha val="80000"/>
              </a:srgbClr>
            </a:solidFill>
          </p:spPr>
          <p:txBody>
            <a:bodyPr wrap="none" rtlCol="0">
              <a:spAutoFit/>
            </a:bodyPr>
            <a:lstStyle/>
            <a:p>
              <a:r>
                <a:rPr lang="de-DE">
                  <a:solidFill>
                    <a:schemeClr val="accent2"/>
                  </a:solidFill>
                </a:rPr>
                <a:t>FoV box</a:t>
              </a:r>
              <a:endParaRPr lang="en-DE">
                <a:solidFill>
                  <a:schemeClr val="accent2"/>
                </a:solidFill>
              </a:endParaRPr>
            </a:p>
          </p:txBody>
        </p:sp>
        <p:sp>
          <p:nvSpPr>
            <p:cNvPr id="47" name="Freihandform: Form 30">
              <a:extLst>
                <a:ext uri="{FF2B5EF4-FFF2-40B4-BE49-F238E27FC236}">
                  <a16:creationId xmlns:a16="http://schemas.microsoft.com/office/drawing/2014/main" id="{38AC8CE0-E3A1-4B73-B505-AFE7DF75435F}"/>
                </a:ext>
              </a:extLst>
            </p:cNvPr>
            <p:cNvSpPr/>
            <p:nvPr/>
          </p:nvSpPr>
          <p:spPr>
            <a:xfrm>
              <a:off x="9737592" y="2627768"/>
              <a:ext cx="488261" cy="220096"/>
            </a:xfrm>
            <a:custGeom>
              <a:avLst/>
              <a:gdLst>
                <a:gd name="connsiteX0" fmla="*/ 0 w 389107"/>
                <a:gd name="connsiteY0" fmla="*/ 0 h 453958"/>
                <a:gd name="connsiteX1" fmla="*/ 110247 w 389107"/>
                <a:gd name="connsiteY1" fmla="*/ 363166 h 453958"/>
                <a:gd name="connsiteX2" fmla="*/ 389107 w 389107"/>
                <a:gd name="connsiteY2" fmla="*/ 453958 h 453958"/>
              </a:gdLst>
              <a:ahLst/>
              <a:cxnLst>
                <a:cxn ang="0">
                  <a:pos x="connsiteX0" y="connsiteY0"/>
                </a:cxn>
                <a:cxn ang="0">
                  <a:pos x="connsiteX1" y="connsiteY1"/>
                </a:cxn>
                <a:cxn ang="0">
                  <a:pos x="connsiteX2" y="connsiteY2"/>
                </a:cxn>
              </a:cxnLst>
              <a:rect l="l" t="t" r="r" b="b"/>
              <a:pathLst>
                <a:path w="389107" h="453958">
                  <a:moveTo>
                    <a:pt x="0" y="0"/>
                  </a:moveTo>
                  <a:cubicBezTo>
                    <a:pt x="22698" y="143753"/>
                    <a:pt x="45396" y="287506"/>
                    <a:pt x="110247" y="363166"/>
                  </a:cubicBezTo>
                  <a:cubicBezTo>
                    <a:pt x="175098" y="438826"/>
                    <a:pt x="282102" y="446392"/>
                    <a:pt x="389107" y="453958"/>
                  </a:cubicBezTo>
                </a:path>
              </a:pathLst>
            </a:custGeom>
            <a:noFill/>
            <a:ln>
              <a:solidFill>
                <a:schemeClr val="tx1"/>
              </a:solidFill>
              <a:tailEnd type="triangle" w="lg"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6" name="Ellipse 25">
            <a:extLst>
              <a:ext uri="{FF2B5EF4-FFF2-40B4-BE49-F238E27FC236}">
                <a16:creationId xmlns:a16="http://schemas.microsoft.com/office/drawing/2014/main" id="{1D8C5583-DB0A-48B3-A6AD-956F34C39F22}"/>
              </a:ext>
            </a:extLst>
          </p:cNvPr>
          <p:cNvSpPr>
            <a:spLocks noChangeAspect="1"/>
          </p:cNvSpPr>
          <p:nvPr/>
        </p:nvSpPr>
        <p:spPr>
          <a:xfrm>
            <a:off x="6437429" y="2583561"/>
            <a:ext cx="264072" cy="264072"/>
          </a:xfrm>
          <a:prstGeom prst="ellipse">
            <a:avLst/>
          </a:prstGeom>
          <a:solidFill>
            <a:schemeClr val="bg1"/>
          </a:solidFill>
          <a:ln>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a:solidFill>
                  <a:srgbClr val="FFFFFF"/>
                </a:solidFill>
              </a:rPr>
              <a:t>1</a:t>
            </a:r>
          </a:p>
        </p:txBody>
      </p:sp>
      <p:sp>
        <p:nvSpPr>
          <p:cNvPr id="27" name="Ellipse 24">
            <a:extLst>
              <a:ext uri="{FF2B5EF4-FFF2-40B4-BE49-F238E27FC236}">
                <a16:creationId xmlns:a16="http://schemas.microsoft.com/office/drawing/2014/main" id="{CEF4BD9F-FBDC-43CD-BCAD-1259613B1CDC}"/>
              </a:ext>
            </a:extLst>
          </p:cNvPr>
          <p:cNvSpPr>
            <a:spLocks noChangeAspect="1"/>
          </p:cNvSpPr>
          <p:nvPr/>
        </p:nvSpPr>
        <p:spPr>
          <a:xfrm>
            <a:off x="8334613" y="3008174"/>
            <a:ext cx="264072" cy="264072"/>
          </a:xfrm>
          <a:prstGeom prst="ellipse">
            <a:avLst/>
          </a:prstGeom>
          <a:solidFill>
            <a:schemeClr val="bg1"/>
          </a:solidFill>
          <a:ln>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a:solidFill>
                  <a:srgbClr val="FFFFFF"/>
                </a:solidFill>
              </a:rPr>
              <a:t>2</a:t>
            </a:r>
          </a:p>
        </p:txBody>
      </p:sp>
      <p:sp>
        <p:nvSpPr>
          <p:cNvPr id="32" name="Ellipse 24">
            <a:extLst>
              <a:ext uri="{FF2B5EF4-FFF2-40B4-BE49-F238E27FC236}">
                <a16:creationId xmlns:a16="http://schemas.microsoft.com/office/drawing/2014/main" id="{0AD59BA1-26F8-40AE-BA04-C3AD84D6F048}"/>
              </a:ext>
            </a:extLst>
          </p:cNvPr>
          <p:cNvSpPr>
            <a:spLocks noChangeAspect="1"/>
          </p:cNvSpPr>
          <p:nvPr/>
        </p:nvSpPr>
        <p:spPr>
          <a:xfrm>
            <a:off x="7771192" y="3916706"/>
            <a:ext cx="264072" cy="264072"/>
          </a:xfrm>
          <a:prstGeom prst="ellipse">
            <a:avLst/>
          </a:prstGeom>
          <a:solidFill>
            <a:schemeClr val="bg1"/>
          </a:solidFill>
          <a:ln>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a:solidFill>
                  <a:srgbClr val="FFFFFF"/>
                </a:solidFill>
              </a:rPr>
              <a:t>3</a:t>
            </a:r>
          </a:p>
        </p:txBody>
      </p:sp>
      <p:sp>
        <p:nvSpPr>
          <p:cNvPr id="33" name="Ellipse 24">
            <a:extLst>
              <a:ext uri="{FF2B5EF4-FFF2-40B4-BE49-F238E27FC236}">
                <a16:creationId xmlns:a16="http://schemas.microsoft.com/office/drawing/2014/main" id="{8D37B494-6D43-48FD-98D4-5F6D955F1A42}"/>
              </a:ext>
            </a:extLst>
          </p:cNvPr>
          <p:cNvSpPr>
            <a:spLocks noChangeAspect="1"/>
          </p:cNvSpPr>
          <p:nvPr/>
        </p:nvSpPr>
        <p:spPr>
          <a:xfrm>
            <a:off x="8466649" y="4576038"/>
            <a:ext cx="264072" cy="264072"/>
          </a:xfrm>
          <a:prstGeom prst="ellipse">
            <a:avLst/>
          </a:prstGeom>
          <a:solidFill>
            <a:schemeClr val="bg1"/>
          </a:solidFill>
          <a:ln>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a:solidFill>
                  <a:srgbClr val="FFFFFF"/>
                </a:solidFill>
              </a:rPr>
              <a:t>4</a:t>
            </a:r>
          </a:p>
        </p:txBody>
      </p:sp>
      <p:sp>
        <p:nvSpPr>
          <p:cNvPr id="34" name="Rectangle 33">
            <a:extLst>
              <a:ext uri="{FF2B5EF4-FFF2-40B4-BE49-F238E27FC236}">
                <a16:creationId xmlns:a16="http://schemas.microsoft.com/office/drawing/2014/main" id="{3AE56017-437E-4E76-92D1-BAAB8BE37476}"/>
              </a:ext>
            </a:extLst>
          </p:cNvPr>
          <p:cNvSpPr/>
          <p:nvPr/>
        </p:nvSpPr>
        <p:spPr>
          <a:xfrm>
            <a:off x="4572001" y="2860040"/>
            <a:ext cx="1788160" cy="160919"/>
          </a:xfrm>
          <a:prstGeom prst="rect">
            <a:avLst/>
          </a:prstGeom>
          <a:solidFill>
            <a:srgbClr val="FFC000">
              <a:alpha val="50000"/>
            </a:srgbClr>
          </a:solid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Rectangle 37">
            <a:extLst>
              <a:ext uri="{FF2B5EF4-FFF2-40B4-BE49-F238E27FC236}">
                <a16:creationId xmlns:a16="http://schemas.microsoft.com/office/drawing/2014/main" id="{2CE87492-5DEA-4CE1-8614-7C2D1E5A0D71}"/>
              </a:ext>
            </a:extLst>
          </p:cNvPr>
          <p:cNvSpPr/>
          <p:nvPr/>
        </p:nvSpPr>
        <p:spPr>
          <a:xfrm>
            <a:off x="4572001" y="3113433"/>
            <a:ext cx="3686675" cy="798289"/>
          </a:xfrm>
          <a:prstGeom prst="rect">
            <a:avLst/>
          </a:prstGeom>
          <a:solidFill>
            <a:srgbClr val="FFC000">
              <a:alpha val="50000"/>
            </a:srgbClr>
          </a:solid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Rectangle 39">
            <a:extLst>
              <a:ext uri="{FF2B5EF4-FFF2-40B4-BE49-F238E27FC236}">
                <a16:creationId xmlns:a16="http://schemas.microsoft.com/office/drawing/2014/main" id="{7D3393DF-BD6A-4210-9DE2-0608E4F54C78}"/>
              </a:ext>
            </a:extLst>
          </p:cNvPr>
          <p:cNvSpPr/>
          <p:nvPr/>
        </p:nvSpPr>
        <p:spPr>
          <a:xfrm>
            <a:off x="4572002" y="3979234"/>
            <a:ext cx="3142340" cy="637746"/>
          </a:xfrm>
          <a:prstGeom prst="rect">
            <a:avLst/>
          </a:prstGeom>
          <a:solidFill>
            <a:srgbClr val="FFC000">
              <a:alpha val="50000"/>
            </a:srgbClr>
          </a:solid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a:extLst>
              <a:ext uri="{FF2B5EF4-FFF2-40B4-BE49-F238E27FC236}">
                <a16:creationId xmlns:a16="http://schemas.microsoft.com/office/drawing/2014/main" id="{520255BE-C9BC-4315-9AAB-6FC2A78455AA}"/>
              </a:ext>
            </a:extLst>
          </p:cNvPr>
          <p:cNvSpPr/>
          <p:nvPr/>
        </p:nvSpPr>
        <p:spPr>
          <a:xfrm>
            <a:off x="4572001" y="4659893"/>
            <a:ext cx="3842899" cy="933341"/>
          </a:xfrm>
          <a:prstGeom prst="rect">
            <a:avLst/>
          </a:prstGeom>
          <a:solidFill>
            <a:srgbClr val="FFC000">
              <a:alpha val="50000"/>
            </a:srgbClr>
          </a:solid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2" name="Group 11">
            <a:extLst>
              <a:ext uri="{FF2B5EF4-FFF2-40B4-BE49-F238E27FC236}">
                <a16:creationId xmlns:a16="http://schemas.microsoft.com/office/drawing/2014/main" id="{30EE33C9-C412-4D78-8284-080CF38ED917}"/>
              </a:ext>
            </a:extLst>
          </p:cNvPr>
          <p:cNvGrpSpPr/>
          <p:nvPr/>
        </p:nvGrpSpPr>
        <p:grpSpPr>
          <a:xfrm>
            <a:off x="7497887" y="1263956"/>
            <a:ext cx="1330573" cy="1527473"/>
            <a:chOff x="7457446" y="1257797"/>
            <a:chExt cx="1330573" cy="1527473"/>
          </a:xfrm>
          <a:effectLst>
            <a:glow rad="101600">
              <a:schemeClr val="accent2">
                <a:satMod val="175000"/>
                <a:alpha val="40000"/>
              </a:schemeClr>
            </a:glow>
          </a:effectLst>
        </p:grpSpPr>
        <p:grpSp>
          <p:nvGrpSpPr>
            <p:cNvPr id="9" name="Group 8">
              <a:extLst>
                <a:ext uri="{FF2B5EF4-FFF2-40B4-BE49-F238E27FC236}">
                  <a16:creationId xmlns:a16="http://schemas.microsoft.com/office/drawing/2014/main" id="{2C7C24DC-4898-49C6-8CF7-3E4FECD1D68A}"/>
                </a:ext>
              </a:extLst>
            </p:cNvPr>
            <p:cNvGrpSpPr/>
            <p:nvPr/>
          </p:nvGrpSpPr>
          <p:grpSpPr>
            <a:xfrm>
              <a:off x="7457446" y="1257797"/>
              <a:ext cx="1330573" cy="1527473"/>
              <a:chOff x="6395119" y="315362"/>
              <a:chExt cx="1330573" cy="1527473"/>
            </a:xfrm>
          </p:grpSpPr>
          <p:pic>
            <p:nvPicPr>
              <p:cNvPr id="44" name="Picture 43">
                <a:extLst>
                  <a:ext uri="{FF2B5EF4-FFF2-40B4-BE49-F238E27FC236}">
                    <a16:creationId xmlns:a16="http://schemas.microsoft.com/office/drawing/2014/main" id="{45423EFE-5596-4C6C-8754-9A45059F8208}"/>
                  </a:ext>
                </a:extLst>
              </p:cNvPr>
              <p:cNvPicPr>
                <a:picLocks noChangeAspect="1"/>
              </p:cNvPicPr>
              <p:nvPr/>
            </p:nvPicPr>
            <p:blipFill>
              <a:blip r:embed="rId8"/>
              <a:stretch>
                <a:fillRect/>
              </a:stretch>
            </p:blipFill>
            <p:spPr>
              <a:xfrm>
                <a:off x="6395119" y="315362"/>
                <a:ext cx="1330572" cy="1527473"/>
              </a:xfrm>
              <a:prstGeom prst="rect">
                <a:avLst/>
              </a:prstGeom>
            </p:spPr>
          </p:pic>
          <p:sp>
            <p:nvSpPr>
              <p:cNvPr id="5" name="Rectangle 4">
                <a:extLst>
                  <a:ext uri="{FF2B5EF4-FFF2-40B4-BE49-F238E27FC236}">
                    <a16:creationId xmlns:a16="http://schemas.microsoft.com/office/drawing/2014/main" id="{65B278FD-28CD-4864-A429-90C8327AC619}"/>
                  </a:ext>
                </a:extLst>
              </p:cNvPr>
              <p:cNvSpPr/>
              <p:nvPr/>
            </p:nvSpPr>
            <p:spPr>
              <a:xfrm>
                <a:off x="6736216" y="315362"/>
                <a:ext cx="989476" cy="418063"/>
              </a:xfrm>
              <a:prstGeom prst="rect">
                <a:avLst/>
              </a:pr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8" name="Rectangle 47">
              <a:extLst>
                <a:ext uri="{FF2B5EF4-FFF2-40B4-BE49-F238E27FC236}">
                  <a16:creationId xmlns:a16="http://schemas.microsoft.com/office/drawing/2014/main" id="{0F71861C-54BA-456A-B099-4DC2A56269A1}"/>
                </a:ext>
              </a:extLst>
            </p:cNvPr>
            <p:cNvSpPr/>
            <p:nvPr/>
          </p:nvSpPr>
          <p:spPr>
            <a:xfrm>
              <a:off x="7480246" y="2282591"/>
              <a:ext cx="1250475" cy="235326"/>
            </a:xfrm>
            <a:prstGeom prst="rect">
              <a:avLst/>
            </a:pr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9" name="TextBox 48">
            <a:extLst>
              <a:ext uri="{FF2B5EF4-FFF2-40B4-BE49-F238E27FC236}">
                <a16:creationId xmlns:a16="http://schemas.microsoft.com/office/drawing/2014/main" id="{EC33B269-DBC0-42E4-B7A7-6AB119894077}"/>
              </a:ext>
            </a:extLst>
          </p:cNvPr>
          <p:cNvSpPr txBox="1"/>
          <p:nvPr/>
        </p:nvSpPr>
        <p:spPr>
          <a:xfrm>
            <a:off x="365950" y="1235464"/>
            <a:ext cx="7120965" cy="830997"/>
          </a:xfrm>
          <a:prstGeom prst="rect">
            <a:avLst/>
          </a:prstGeom>
          <a:noFill/>
        </p:spPr>
        <p:txBody>
          <a:bodyPr wrap="square">
            <a:spAutoFit/>
          </a:bodyPr>
          <a:lstStyle/>
          <a:p>
            <a:r>
              <a:rPr lang="en-US" sz="1600" dirty="0">
                <a:solidFill>
                  <a:schemeClr val="tx1"/>
                </a:solidFill>
              </a:rPr>
              <a:t>The k-layout diagram is either created together with the light guide setup as a by-product of the </a:t>
            </a:r>
            <a:r>
              <a:rPr lang="en-US" sz="1600" i="1" dirty="0">
                <a:solidFill>
                  <a:schemeClr val="tx1"/>
                </a:solidFill>
              </a:rPr>
              <a:t>Layout Design </a:t>
            </a:r>
            <a:r>
              <a:rPr lang="en-US" sz="1600" dirty="0">
                <a:solidFill>
                  <a:schemeClr val="tx1"/>
                </a:solidFill>
              </a:rPr>
              <a:t>tool or it can be generated independently by the corresponding entry in the menu.</a:t>
            </a:r>
          </a:p>
        </p:txBody>
      </p:sp>
      <p:sp>
        <p:nvSpPr>
          <p:cNvPr id="51" name="Textfeld 50">
            <a:extLst>
              <a:ext uri="{FF2B5EF4-FFF2-40B4-BE49-F238E27FC236}">
                <a16:creationId xmlns:a16="http://schemas.microsoft.com/office/drawing/2014/main" id="{1B63C0C6-37C9-4B0A-916A-604305DE4419}"/>
              </a:ext>
            </a:extLst>
          </p:cNvPr>
          <p:cNvSpPr txBox="1"/>
          <p:nvPr/>
        </p:nvSpPr>
        <p:spPr>
          <a:xfrm>
            <a:off x="4845816" y="6141446"/>
            <a:ext cx="7138168" cy="338554"/>
          </a:xfrm>
          <a:prstGeom prst="rect">
            <a:avLst/>
          </a:prstGeom>
          <a:noFill/>
        </p:spPr>
        <p:txBody>
          <a:bodyPr wrap="square">
            <a:spAutoFit/>
          </a:bodyPr>
          <a:lstStyle/>
          <a:p>
            <a:pPr algn="r"/>
            <a:r>
              <a:rPr lang="en-US" sz="1600"/>
              <a:t>The adjustment of any parameter will change the figure accordingly.</a:t>
            </a:r>
            <a:endParaRPr lang="en-US" sz="1600">
              <a:solidFill>
                <a:schemeClr val="tx1"/>
              </a:solidFill>
            </a:endParaRPr>
          </a:p>
        </p:txBody>
      </p:sp>
    </p:spTree>
    <p:extLst>
      <p:ext uri="{BB962C8B-B14F-4D97-AF65-F5344CB8AC3E}">
        <p14:creationId xmlns:p14="http://schemas.microsoft.com/office/powerpoint/2010/main" val="102252254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D6F61BF-3488-4FB0-85DA-C1E7AD46516E}"/>
              </a:ext>
            </a:extLst>
          </p:cNvPr>
          <p:cNvSpPr>
            <a:spLocks noGrp="1"/>
          </p:cNvSpPr>
          <p:nvPr>
            <p:ph type="title"/>
          </p:nvPr>
        </p:nvSpPr>
        <p:spPr/>
        <p:txBody>
          <a:bodyPr/>
          <a:lstStyle/>
          <a:p>
            <a:r>
              <a:rPr lang="en-US"/>
              <a:t>Light Guide Surface Layout</a:t>
            </a:r>
          </a:p>
        </p:txBody>
      </p:sp>
      <p:sp>
        <p:nvSpPr>
          <p:cNvPr id="3" name="Inhaltsplatzhalter 2">
            <a:extLst>
              <a:ext uri="{FF2B5EF4-FFF2-40B4-BE49-F238E27FC236}">
                <a16:creationId xmlns:a16="http://schemas.microsoft.com/office/drawing/2014/main" id="{9A2C638A-ECE7-49DB-AA9D-D11529827FB5}"/>
              </a:ext>
            </a:extLst>
          </p:cNvPr>
          <p:cNvSpPr>
            <a:spLocks noGrp="1"/>
          </p:cNvSpPr>
          <p:nvPr>
            <p:ph idx="4294967295"/>
          </p:nvPr>
        </p:nvSpPr>
        <p:spPr>
          <a:xfrm>
            <a:off x="576000" y="1312254"/>
            <a:ext cx="6461047" cy="1678009"/>
          </a:xfrm>
        </p:spPr>
        <p:txBody>
          <a:bodyPr/>
          <a:lstStyle/>
          <a:p>
            <a:pPr marL="0" indent="0">
              <a:buNone/>
            </a:pPr>
            <a:r>
              <a:rPr lang="en-US" sz="1800"/>
              <a:t>Geometric layout exhibits 3 gratings on the first plane surface:</a:t>
            </a:r>
          </a:p>
          <a:p>
            <a:r>
              <a:rPr lang="en-US" sz="1800"/>
              <a:t>Grating #1: incoupling grating</a:t>
            </a:r>
          </a:p>
          <a:p>
            <a:r>
              <a:rPr lang="en-US" sz="1800"/>
              <a:t>Grating #2: expansion grating</a:t>
            </a:r>
          </a:p>
          <a:p>
            <a:r>
              <a:rPr lang="en-US" sz="1800"/>
              <a:t>Grating #3: outcoupling grating</a:t>
            </a:r>
          </a:p>
        </p:txBody>
      </p:sp>
      <p:grpSp>
        <p:nvGrpSpPr>
          <p:cNvPr id="20" name="Group 19">
            <a:extLst>
              <a:ext uri="{FF2B5EF4-FFF2-40B4-BE49-F238E27FC236}">
                <a16:creationId xmlns:a16="http://schemas.microsoft.com/office/drawing/2014/main" id="{B46665E4-18D8-4535-B2A3-6DD192A96492}"/>
              </a:ext>
            </a:extLst>
          </p:cNvPr>
          <p:cNvGrpSpPr/>
          <p:nvPr/>
        </p:nvGrpSpPr>
        <p:grpSpPr>
          <a:xfrm>
            <a:off x="6603931" y="1820636"/>
            <a:ext cx="5012069" cy="4524107"/>
            <a:chOff x="6239739" y="1411394"/>
            <a:chExt cx="5375999" cy="4852606"/>
          </a:xfrm>
        </p:grpSpPr>
        <p:pic>
          <p:nvPicPr>
            <p:cNvPr id="14" name="Picture 13">
              <a:extLst>
                <a:ext uri="{FF2B5EF4-FFF2-40B4-BE49-F238E27FC236}">
                  <a16:creationId xmlns:a16="http://schemas.microsoft.com/office/drawing/2014/main" id="{53A766D0-4A56-4B7A-9D18-E6D367CF3212}"/>
                </a:ext>
              </a:extLst>
            </p:cNvPr>
            <p:cNvPicPr>
              <a:picLocks noChangeAspect="1"/>
            </p:cNvPicPr>
            <p:nvPr/>
          </p:nvPicPr>
          <p:blipFill>
            <a:blip r:embed="rId2"/>
            <a:stretch>
              <a:fillRect/>
            </a:stretch>
          </p:blipFill>
          <p:spPr>
            <a:xfrm>
              <a:off x="6239739" y="1411394"/>
              <a:ext cx="5375999" cy="4852606"/>
            </a:xfrm>
            <a:prstGeom prst="rect">
              <a:avLst/>
            </a:prstGeom>
          </p:spPr>
        </p:pic>
        <p:sp>
          <p:nvSpPr>
            <p:cNvPr id="6" name="Textfeld 5">
              <a:extLst>
                <a:ext uri="{FF2B5EF4-FFF2-40B4-BE49-F238E27FC236}">
                  <a16:creationId xmlns:a16="http://schemas.microsoft.com/office/drawing/2014/main" id="{FD59BAE3-99A5-4115-A78E-CF9DC62AD09B}"/>
                </a:ext>
              </a:extLst>
            </p:cNvPr>
            <p:cNvSpPr txBox="1"/>
            <p:nvPr/>
          </p:nvSpPr>
          <p:spPr>
            <a:xfrm>
              <a:off x="9992793" y="4198925"/>
              <a:ext cx="1261884" cy="369332"/>
            </a:xfrm>
            <a:prstGeom prst="rect">
              <a:avLst/>
            </a:prstGeom>
            <a:noFill/>
          </p:spPr>
          <p:txBody>
            <a:bodyPr wrap="none" rtlCol="0">
              <a:spAutoFit/>
            </a:bodyPr>
            <a:lstStyle/>
            <a:p>
              <a:pPr algn="ctr"/>
              <a:r>
                <a:rPr lang="en-US">
                  <a:solidFill>
                    <a:schemeClr val="tx2"/>
                  </a:solidFill>
                </a:rPr>
                <a:t>Grating #1</a:t>
              </a:r>
            </a:p>
          </p:txBody>
        </p:sp>
        <p:sp>
          <p:nvSpPr>
            <p:cNvPr id="7" name="Textfeld 6">
              <a:extLst>
                <a:ext uri="{FF2B5EF4-FFF2-40B4-BE49-F238E27FC236}">
                  <a16:creationId xmlns:a16="http://schemas.microsoft.com/office/drawing/2014/main" id="{BE5A335F-B2FA-4750-93E6-96C1F5229C3C}"/>
                </a:ext>
              </a:extLst>
            </p:cNvPr>
            <p:cNvSpPr txBox="1"/>
            <p:nvPr/>
          </p:nvSpPr>
          <p:spPr>
            <a:xfrm>
              <a:off x="7784497" y="4568257"/>
              <a:ext cx="1261884" cy="369332"/>
            </a:xfrm>
            <a:prstGeom prst="rect">
              <a:avLst/>
            </a:prstGeom>
            <a:noFill/>
          </p:spPr>
          <p:txBody>
            <a:bodyPr wrap="none" rtlCol="0">
              <a:spAutoFit/>
            </a:bodyPr>
            <a:lstStyle/>
            <a:p>
              <a:pPr algn="ctr"/>
              <a:r>
                <a:rPr lang="en-US">
                  <a:solidFill>
                    <a:schemeClr val="tx2"/>
                  </a:solidFill>
                </a:rPr>
                <a:t>Grating #2</a:t>
              </a:r>
            </a:p>
          </p:txBody>
        </p:sp>
        <p:sp>
          <p:nvSpPr>
            <p:cNvPr id="17" name="Textfeld 6">
              <a:extLst>
                <a:ext uri="{FF2B5EF4-FFF2-40B4-BE49-F238E27FC236}">
                  <a16:creationId xmlns:a16="http://schemas.microsoft.com/office/drawing/2014/main" id="{312687BB-15BB-4722-8256-1F20D7C563D6}"/>
                </a:ext>
              </a:extLst>
            </p:cNvPr>
            <p:cNvSpPr txBox="1"/>
            <p:nvPr/>
          </p:nvSpPr>
          <p:spPr>
            <a:xfrm>
              <a:off x="8176594" y="3175942"/>
              <a:ext cx="1261885" cy="369332"/>
            </a:xfrm>
            <a:prstGeom prst="rect">
              <a:avLst/>
            </a:prstGeom>
            <a:noFill/>
          </p:spPr>
          <p:txBody>
            <a:bodyPr wrap="none" rtlCol="0">
              <a:spAutoFit/>
            </a:bodyPr>
            <a:lstStyle/>
            <a:p>
              <a:pPr algn="ctr"/>
              <a:r>
                <a:rPr lang="en-US">
                  <a:solidFill>
                    <a:schemeClr val="tx2"/>
                  </a:solidFill>
                </a:rPr>
                <a:t>Grating #3</a:t>
              </a:r>
            </a:p>
          </p:txBody>
        </p:sp>
      </p:grpSp>
      <p:pic>
        <p:nvPicPr>
          <p:cNvPr id="10" name="Picture 9">
            <a:extLst>
              <a:ext uri="{FF2B5EF4-FFF2-40B4-BE49-F238E27FC236}">
                <a16:creationId xmlns:a16="http://schemas.microsoft.com/office/drawing/2014/main" id="{E8BC1AEF-5CD6-4F40-8123-4A2587FA22EA}"/>
              </a:ext>
            </a:extLst>
          </p:cNvPr>
          <p:cNvPicPr>
            <a:picLocks noChangeAspect="1"/>
          </p:cNvPicPr>
          <p:nvPr/>
        </p:nvPicPr>
        <p:blipFill>
          <a:blip r:embed="rId3"/>
          <a:stretch>
            <a:fillRect/>
          </a:stretch>
        </p:blipFill>
        <p:spPr>
          <a:xfrm>
            <a:off x="1206630" y="2903043"/>
            <a:ext cx="4381441" cy="3430809"/>
          </a:xfrm>
          <a:prstGeom prst="rect">
            <a:avLst/>
          </a:prstGeom>
          <a:effectLst/>
        </p:spPr>
      </p:pic>
      <p:sp>
        <p:nvSpPr>
          <p:cNvPr id="29" name="Slide Number Placeholder 28">
            <a:extLst>
              <a:ext uri="{FF2B5EF4-FFF2-40B4-BE49-F238E27FC236}">
                <a16:creationId xmlns:a16="http://schemas.microsoft.com/office/drawing/2014/main" id="{42E09B0C-2AF9-462E-BA82-04601D058D57}"/>
              </a:ext>
            </a:extLst>
          </p:cNvPr>
          <p:cNvSpPr>
            <a:spLocks noGrp="1"/>
          </p:cNvSpPr>
          <p:nvPr>
            <p:ph type="sldNum" sz="quarter" idx="12"/>
          </p:nvPr>
        </p:nvSpPr>
        <p:spPr/>
        <p:txBody>
          <a:bodyPr/>
          <a:lstStyle/>
          <a:p>
            <a:fld id="{1E240572-BF6E-46FB-9A29-E93D82FC2F96}" type="slidenum">
              <a:rPr lang="en-US" smtClean="0"/>
              <a:t>7</a:t>
            </a:fld>
            <a:endParaRPr lang="en-US"/>
          </a:p>
        </p:txBody>
      </p:sp>
    </p:spTree>
    <p:extLst>
      <p:ext uri="{BB962C8B-B14F-4D97-AF65-F5344CB8AC3E}">
        <p14:creationId xmlns:p14="http://schemas.microsoft.com/office/powerpoint/2010/main" val="281327567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4C5D6843-48E8-41B7-8E1F-E40E249630A8}"/>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594835" y="1356594"/>
            <a:ext cx="4382132" cy="4354185"/>
          </a:xfrm>
          <a:prstGeom prst="rect">
            <a:avLst/>
          </a:prstGeom>
          <a:effectLst/>
        </p:spPr>
      </p:pic>
      <p:sp>
        <p:nvSpPr>
          <p:cNvPr id="2" name="Title 1">
            <a:extLst>
              <a:ext uri="{FF2B5EF4-FFF2-40B4-BE49-F238E27FC236}">
                <a16:creationId xmlns:a16="http://schemas.microsoft.com/office/drawing/2014/main" id="{5B1AACA2-1BF4-4BF9-9962-E6D6DA234119}"/>
              </a:ext>
            </a:extLst>
          </p:cNvPr>
          <p:cNvSpPr>
            <a:spLocks noGrp="1"/>
          </p:cNvSpPr>
          <p:nvPr>
            <p:ph type="title"/>
          </p:nvPr>
        </p:nvSpPr>
        <p:spPr/>
        <p:txBody>
          <a:bodyPr/>
          <a:lstStyle/>
          <a:p>
            <a:r>
              <a:rPr lang="en-US"/>
              <a:t>Grating #1: Incoupling Grating </a:t>
            </a:r>
            <a:br>
              <a:rPr lang="en-US" sz="2800"/>
            </a:br>
            <a:endParaRPr lang="en-US"/>
          </a:p>
        </p:txBody>
      </p:sp>
      <p:sp>
        <p:nvSpPr>
          <p:cNvPr id="14" name="Inhaltsplatzhalter 8">
            <a:extLst>
              <a:ext uri="{FF2B5EF4-FFF2-40B4-BE49-F238E27FC236}">
                <a16:creationId xmlns:a16="http://schemas.microsoft.com/office/drawing/2014/main" id="{8E889728-4C5A-413D-9296-8A4F89B48318}"/>
              </a:ext>
            </a:extLst>
          </p:cNvPr>
          <p:cNvSpPr txBox="1">
            <a:spLocks/>
          </p:cNvSpPr>
          <p:nvPr/>
        </p:nvSpPr>
        <p:spPr>
          <a:xfrm>
            <a:off x="5422290" y="1356594"/>
            <a:ext cx="6193710" cy="4324456"/>
          </a:xfrm>
          <a:prstGeom prst="rect">
            <a:avLst/>
          </a:prstGeom>
        </p:spPr>
        <p:txBody>
          <a:bodyPr/>
          <a:lstStyle>
            <a:lvl1pPr marL="342000" indent="-342000" algn="l" defTabSz="914400" rtl="0" eaLnBrk="1" latinLnBrk="0" hangingPunct="1">
              <a:lnSpc>
                <a:spcPct val="100000"/>
              </a:lnSpc>
              <a:spcBef>
                <a:spcPts val="576"/>
              </a:spcBef>
              <a:buFont typeface="Arial" panose="020B0604020202020204" pitchFamily="34" charset="0"/>
              <a:buChar char="•"/>
              <a:defRPr sz="2400" kern="1200">
                <a:solidFill>
                  <a:schemeClr val="tx1"/>
                </a:solidFill>
                <a:latin typeface="+mn-lt"/>
                <a:ea typeface="+mn-ea"/>
                <a:cs typeface="+mn-cs"/>
              </a:defRPr>
            </a:lvl1pPr>
            <a:lvl2pPr marL="741600" indent="-284400" algn="l" defTabSz="914400" rtl="0" eaLnBrk="1" latinLnBrk="0" hangingPunct="1">
              <a:lnSpc>
                <a:spcPct val="100000"/>
              </a:lnSpc>
              <a:spcBef>
                <a:spcPts val="480"/>
              </a:spcBef>
              <a:buFont typeface=".AppleSystemUIFont" charset="-120"/>
              <a:buChar char="−"/>
              <a:defRPr sz="2000" kern="1200">
                <a:solidFill>
                  <a:schemeClr val="tx1"/>
                </a:solidFill>
                <a:latin typeface="+mn-lt"/>
                <a:ea typeface="+mn-ea"/>
                <a:cs typeface="+mn-cs"/>
              </a:defRPr>
            </a:lvl2pPr>
            <a:lvl3pPr marL="1143000" indent="-228600" algn="l" defTabSz="914400" rtl="0" eaLnBrk="1" latinLnBrk="0" hangingPunct="1">
              <a:lnSpc>
                <a:spcPct val="100000"/>
              </a:lnSpc>
              <a:spcBef>
                <a:spcPts val="432"/>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100000"/>
              </a:lnSpc>
              <a:spcBef>
                <a:spcPts val="384"/>
              </a:spcBef>
              <a:buFont typeface=".AppleSystemUIFont" charset="-120"/>
              <a:buChar char="−"/>
              <a:defRPr sz="1600" kern="1200">
                <a:solidFill>
                  <a:schemeClr val="tx1"/>
                </a:solidFill>
                <a:latin typeface="+mn-lt"/>
                <a:ea typeface="+mn-ea"/>
                <a:cs typeface="+mn-cs"/>
              </a:defRPr>
            </a:lvl4pPr>
            <a:lvl5pPr marL="2057400" indent="-228600" algn="l" defTabSz="914400" rtl="0" eaLnBrk="1" latinLnBrk="0" hangingPunct="1">
              <a:lnSpc>
                <a:spcPct val="100000"/>
              </a:lnSpc>
              <a:spcBef>
                <a:spcPts val="384"/>
              </a:spcBef>
              <a:buFont typeface=".AppleSystemUIFont" charset="-12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US" sz="1800" dirty="0"/>
              <a:t>The </a:t>
            </a:r>
            <a:r>
              <a:rPr lang="en-US" sz="1800" dirty="0" err="1"/>
              <a:t>incoupling</a:t>
            </a:r>
            <a:r>
              <a:rPr lang="en-US" sz="1800" dirty="0"/>
              <a:t> grating is defined in a rectangular region. The general workflow to define grating regions is:</a:t>
            </a:r>
          </a:p>
          <a:p>
            <a:pPr marL="342900" indent="-342900">
              <a:buFont typeface="+mj-lt"/>
              <a:buAutoNum type="arabicPeriod"/>
            </a:pPr>
            <a:r>
              <a:rPr lang="en-US" sz="1800" dirty="0"/>
              <a:t>determine the shape and size of the region</a:t>
            </a:r>
          </a:p>
          <a:p>
            <a:pPr marL="342900" indent="-342900">
              <a:buFont typeface="+mj-lt"/>
              <a:buAutoNum type="arabicPeriod"/>
            </a:pPr>
            <a:r>
              <a:rPr lang="en-US" sz="1800" dirty="0"/>
              <a:t>select region channels</a:t>
            </a:r>
          </a:p>
          <a:p>
            <a:pPr marL="0" indent="0">
              <a:buNone/>
            </a:pPr>
            <a:endParaRPr lang="en-US" sz="1600" dirty="0"/>
          </a:p>
          <a:p>
            <a:pPr marL="0" indent="0">
              <a:buFont typeface="Arial" panose="020B0604020202020204" pitchFamily="34" charset="0"/>
              <a:buNone/>
            </a:pPr>
            <a:endParaRPr lang="en-US" sz="1600" dirty="0"/>
          </a:p>
        </p:txBody>
      </p:sp>
      <p:sp>
        <p:nvSpPr>
          <p:cNvPr id="12" name="Slide Number Placeholder 11">
            <a:extLst>
              <a:ext uri="{FF2B5EF4-FFF2-40B4-BE49-F238E27FC236}">
                <a16:creationId xmlns:a16="http://schemas.microsoft.com/office/drawing/2014/main" id="{6E51A54F-5E20-41E2-BD6E-E81CCACD1436}"/>
              </a:ext>
            </a:extLst>
          </p:cNvPr>
          <p:cNvSpPr>
            <a:spLocks noGrp="1"/>
          </p:cNvSpPr>
          <p:nvPr>
            <p:ph type="sldNum" sz="quarter" idx="12"/>
          </p:nvPr>
        </p:nvSpPr>
        <p:spPr/>
        <p:txBody>
          <a:bodyPr/>
          <a:lstStyle/>
          <a:p>
            <a:fld id="{1E240572-BF6E-46FB-9A29-E93D82FC2F96}" type="slidenum">
              <a:rPr lang="en-US" smtClean="0"/>
              <a:t>8</a:t>
            </a:fld>
            <a:endParaRPr lang="en-US"/>
          </a:p>
        </p:txBody>
      </p:sp>
      <p:grpSp>
        <p:nvGrpSpPr>
          <p:cNvPr id="4" name="Group 3">
            <a:extLst>
              <a:ext uri="{FF2B5EF4-FFF2-40B4-BE49-F238E27FC236}">
                <a16:creationId xmlns:a16="http://schemas.microsoft.com/office/drawing/2014/main" id="{F271E661-E8CF-45BF-AD70-88AF6E5B8533}"/>
              </a:ext>
            </a:extLst>
          </p:cNvPr>
          <p:cNvGrpSpPr/>
          <p:nvPr/>
        </p:nvGrpSpPr>
        <p:grpSpPr>
          <a:xfrm>
            <a:off x="4850705" y="2713902"/>
            <a:ext cx="4973685" cy="3589099"/>
            <a:chOff x="227301" y="1463200"/>
            <a:chExt cx="4737829" cy="3418901"/>
          </a:xfrm>
        </p:grpSpPr>
        <p:pic>
          <p:nvPicPr>
            <p:cNvPr id="5" name="Picture 4">
              <a:extLst>
                <a:ext uri="{FF2B5EF4-FFF2-40B4-BE49-F238E27FC236}">
                  <a16:creationId xmlns:a16="http://schemas.microsoft.com/office/drawing/2014/main" id="{0C54F9D9-8745-4717-9BDB-A4103597CF49}"/>
                </a:ext>
              </a:extLst>
            </p:cNvPr>
            <p:cNvPicPr>
              <a:picLocks noChangeAspect="1"/>
            </p:cNvPicPr>
            <p:nvPr/>
          </p:nvPicPr>
          <p:blipFill>
            <a:blip r:embed="rId3"/>
            <a:stretch>
              <a:fillRect/>
            </a:stretch>
          </p:blipFill>
          <p:spPr>
            <a:xfrm>
              <a:off x="576000" y="1463200"/>
              <a:ext cx="4389130" cy="3418901"/>
            </a:xfrm>
            <a:prstGeom prst="rect">
              <a:avLst/>
            </a:prstGeom>
          </p:spPr>
        </p:pic>
        <p:pic>
          <p:nvPicPr>
            <p:cNvPr id="16" name="Graphic 15" descr="Badge 1 with solid fill">
              <a:extLst>
                <a:ext uri="{FF2B5EF4-FFF2-40B4-BE49-F238E27FC236}">
                  <a16:creationId xmlns:a16="http://schemas.microsoft.com/office/drawing/2014/main" id="{545AFB15-D154-455B-98E6-5E91DA3DAECF}"/>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227301" y="2144387"/>
              <a:ext cx="305837" cy="305837"/>
            </a:xfrm>
            <a:prstGeom prst="rect">
              <a:avLst/>
            </a:prstGeom>
          </p:spPr>
        </p:pic>
      </p:grpSp>
      <p:grpSp>
        <p:nvGrpSpPr>
          <p:cNvPr id="3" name="Group 2">
            <a:extLst>
              <a:ext uri="{FF2B5EF4-FFF2-40B4-BE49-F238E27FC236}">
                <a16:creationId xmlns:a16="http://schemas.microsoft.com/office/drawing/2014/main" id="{D73DDADF-CD57-429A-9C07-CE39058438F6}"/>
              </a:ext>
            </a:extLst>
          </p:cNvPr>
          <p:cNvGrpSpPr/>
          <p:nvPr/>
        </p:nvGrpSpPr>
        <p:grpSpPr>
          <a:xfrm>
            <a:off x="7213900" y="4806389"/>
            <a:ext cx="4607627" cy="1496612"/>
            <a:chOff x="1641476" y="4255408"/>
            <a:chExt cx="4389130" cy="1425642"/>
          </a:xfrm>
          <a:effectLst>
            <a:glow rad="101600">
              <a:schemeClr val="accent2">
                <a:satMod val="175000"/>
                <a:alpha val="40000"/>
              </a:schemeClr>
            </a:glow>
          </a:effectLst>
        </p:grpSpPr>
        <p:pic>
          <p:nvPicPr>
            <p:cNvPr id="5122" name="Picture 2">
              <a:extLst>
                <a:ext uri="{FF2B5EF4-FFF2-40B4-BE49-F238E27FC236}">
                  <a16:creationId xmlns:a16="http://schemas.microsoft.com/office/drawing/2014/main" id="{93515132-21B0-4058-9160-3066F7FF6979}"/>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641476" y="4255408"/>
              <a:ext cx="4389130" cy="1425642"/>
            </a:xfrm>
            <a:prstGeom prst="rect">
              <a:avLst/>
            </a:prstGeom>
            <a:noFill/>
            <a:extLst>
              <a:ext uri="{909E8E84-426E-40DD-AFC4-6F175D3DCCD1}">
                <a14:hiddenFill xmlns:a14="http://schemas.microsoft.com/office/drawing/2010/main">
                  <a:solidFill>
                    <a:srgbClr val="FFFFFF"/>
                  </a:solidFill>
                </a14:hiddenFill>
              </a:ext>
            </a:extLst>
          </p:spPr>
        </p:pic>
        <p:pic>
          <p:nvPicPr>
            <p:cNvPr id="18" name="Graphic 17" descr="Badge with solid fill">
              <a:extLst>
                <a:ext uri="{FF2B5EF4-FFF2-40B4-BE49-F238E27FC236}">
                  <a16:creationId xmlns:a16="http://schemas.microsoft.com/office/drawing/2014/main" id="{40468D15-F1ED-4760-A0A3-BD16E7E6EBBF}"/>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2490522" y="4255408"/>
              <a:ext cx="305837" cy="305837"/>
            </a:xfrm>
            <a:prstGeom prst="rect">
              <a:avLst/>
            </a:prstGeom>
          </p:spPr>
        </p:pic>
      </p:grpSp>
      <p:pic>
        <p:nvPicPr>
          <p:cNvPr id="15" name="Graphic 14" descr="Arrow: Clockwise curve">
            <a:extLst>
              <a:ext uri="{FF2B5EF4-FFF2-40B4-BE49-F238E27FC236}">
                <a16:creationId xmlns:a16="http://schemas.microsoft.com/office/drawing/2014/main" id="{EDD6FF9E-FA50-46E3-9E93-5FFDE542B66C}"/>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rot="7559108">
            <a:off x="4693394" y="3414669"/>
            <a:ext cx="567144" cy="934914"/>
          </a:xfrm>
          <a:prstGeom prst="rect">
            <a:avLst/>
          </a:prstGeom>
        </p:spPr>
      </p:pic>
      <p:sp>
        <p:nvSpPr>
          <p:cNvPr id="19" name="Rectangle 18">
            <a:extLst>
              <a:ext uri="{FF2B5EF4-FFF2-40B4-BE49-F238E27FC236}">
                <a16:creationId xmlns:a16="http://schemas.microsoft.com/office/drawing/2014/main" id="{A43E1BE6-7B6A-4527-AF4B-B00C372C75DF}"/>
              </a:ext>
            </a:extLst>
          </p:cNvPr>
          <p:cNvSpPr/>
          <p:nvPr/>
        </p:nvSpPr>
        <p:spPr>
          <a:xfrm>
            <a:off x="1694688" y="1603248"/>
            <a:ext cx="670560" cy="128016"/>
          </a:xfrm>
          <a:prstGeom prst="rect">
            <a:avLst/>
          </a:prstGeom>
          <a:solidFill>
            <a:srgbClr val="FFC000">
              <a:alpha val="50000"/>
            </a:srgbClr>
          </a:solid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id="{94E5612A-A36A-4C1D-93B7-73BB7DBECE0B}"/>
              </a:ext>
            </a:extLst>
          </p:cNvPr>
          <p:cNvSpPr/>
          <p:nvPr/>
        </p:nvSpPr>
        <p:spPr>
          <a:xfrm>
            <a:off x="3852740" y="3693160"/>
            <a:ext cx="836100" cy="165100"/>
          </a:xfrm>
          <a:prstGeom prst="rect">
            <a:avLst/>
          </a:prstGeom>
          <a:solidFill>
            <a:srgbClr val="FFC000">
              <a:alpha val="50000"/>
            </a:srgbClr>
          </a:solid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76162692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5E33D-EEDB-4E47-9D11-556FD17996E8}"/>
              </a:ext>
            </a:extLst>
          </p:cNvPr>
          <p:cNvSpPr>
            <a:spLocks noGrp="1"/>
          </p:cNvSpPr>
          <p:nvPr>
            <p:ph type="title"/>
          </p:nvPr>
        </p:nvSpPr>
        <p:spPr/>
        <p:txBody>
          <a:bodyPr/>
          <a:lstStyle/>
          <a:p>
            <a:r>
              <a:rPr lang="en-US"/>
              <a:t>Grating #1: Incoupling Grating</a:t>
            </a:r>
          </a:p>
        </p:txBody>
      </p:sp>
      <p:sp>
        <p:nvSpPr>
          <p:cNvPr id="3" name="Slide Number Placeholder 2">
            <a:extLst>
              <a:ext uri="{FF2B5EF4-FFF2-40B4-BE49-F238E27FC236}">
                <a16:creationId xmlns:a16="http://schemas.microsoft.com/office/drawing/2014/main" id="{1B908BA6-A732-49F4-8DDA-364C9540A841}"/>
              </a:ext>
            </a:extLst>
          </p:cNvPr>
          <p:cNvSpPr>
            <a:spLocks noGrp="1"/>
          </p:cNvSpPr>
          <p:nvPr>
            <p:ph type="sldNum" sz="quarter" idx="12"/>
          </p:nvPr>
        </p:nvSpPr>
        <p:spPr/>
        <p:txBody>
          <a:bodyPr/>
          <a:lstStyle/>
          <a:p>
            <a:fld id="{1E240572-BF6E-46FB-9A29-E93D82FC2F96}" type="slidenum">
              <a:rPr lang="en-US" smtClean="0"/>
              <a:t>9</a:t>
            </a:fld>
            <a:endParaRPr lang="en-US"/>
          </a:p>
        </p:txBody>
      </p:sp>
      <p:pic>
        <p:nvPicPr>
          <p:cNvPr id="5" name="Picture 4">
            <a:extLst>
              <a:ext uri="{FF2B5EF4-FFF2-40B4-BE49-F238E27FC236}">
                <a16:creationId xmlns:a16="http://schemas.microsoft.com/office/drawing/2014/main" id="{31314A57-329E-4436-B609-28F9A111D043}"/>
              </a:ext>
            </a:extLst>
          </p:cNvPr>
          <p:cNvPicPr>
            <a:picLocks noChangeAspect="1"/>
          </p:cNvPicPr>
          <p:nvPr/>
        </p:nvPicPr>
        <p:blipFill>
          <a:blip r:embed="rId2"/>
          <a:stretch>
            <a:fillRect/>
          </a:stretch>
        </p:blipFill>
        <p:spPr>
          <a:xfrm>
            <a:off x="576001" y="1459059"/>
            <a:ext cx="4709064" cy="3661031"/>
          </a:xfrm>
          <a:prstGeom prst="rect">
            <a:avLst/>
          </a:prstGeom>
        </p:spPr>
      </p:pic>
      <p:pic>
        <p:nvPicPr>
          <p:cNvPr id="7" name="Picture 2">
            <a:extLst>
              <a:ext uri="{FF2B5EF4-FFF2-40B4-BE49-F238E27FC236}">
                <a16:creationId xmlns:a16="http://schemas.microsoft.com/office/drawing/2014/main" id="{E95E838F-CD69-4D08-BE60-D4B67E53834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34321" y="3663572"/>
            <a:ext cx="4709064" cy="2598837"/>
          </a:xfrm>
          <a:prstGeom prst="rect">
            <a:avLst/>
          </a:prstGeom>
          <a:noFill/>
          <a:effectLst>
            <a:glow rad="101600">
              <a:schemeClr val="accent2">
                <a:satMod val="175000"/>
                <a:alpha val="40000"/>
              </a:schemeClr>
            </a:glow>
          </a:effectLst>
          <a:extLst>
            <a:ext uri="{909E8E84-426E-40DD-AFC4-6F175D3DCCD1}">
              <a14:hiddenFill xmlns:a14="http://schemas.microsoft.com/office/drawing/2010/main">
                <a:solidFill>
                  <a:srgbClr val="FFFFFF"/>
                </a:solidFill>
              </a14:hiddenFill>
            </a:ext>
          </a:extLst>
        </p:spPr>
      </p:pic>
      <p:sp>
        <p:nvSpPr>
          <p:cNvPr id="11" name="Inhaltsplatzhalter 8">
            <a:extLst>
              <a:ext uri="{FF2B5EF4-FFF2-40B4-BE49-F238E27FC236}">
                <a16:creationId xmlns:a16="http://schemas.microsoft.com/office/drawing/2014/main" id="{AC869204-CE28-4AE0-B988-BD1066345749}"/>
              </a:ext>
            </a:extLst>
          </p:cNvPr>
          <p:cNvSpPr txBox="1">
            <a:spLocks/>
          </p:cNvSpPr>
          <p:nvPr/>
        </p:nvSpPr>
        <p:spPr>
          <a:xfrm>
            <a:off x="6438592" y="1678200"/>
            <a:ext cx="5173254" cy="4324456"/>
          </a:xfrm>
          <a:prstGeom prst="rect">
            <a:avLst/>
          </a:prstGeom>
        </p:spPr>
        <p:txBody>
          <a:bodyPr/>
          <a:lstStyle>
            <a:lvl1pPr marL="342000" indent="-342000" algn="l" defTabSz="914400" rtl="0" eaLnBrk="1" latinLnBrk="0" hangingPunct="1">
              <a:lnSpc>
                <a:spcPct val="100000"/>
              </a:lnSpc>
              <a:spcBef>
                <a:spcPts val="576"/>
              </a:spcBef>
              <a:buFont typeface="Arial" panose="020B0604020202020204" pitchFamily="34" charset="0"/>
              <a:buChar char="•"/>
              <a:defRPr sz="2400" kern="1200">
                <a:solidFill>
                  <a:schemeClr val="tx1"/>
                </a:solidFill>
                <a:latin typeface="+mn-lt"/>
                <a:ea typeface="+mn-ea"/>
                <a:cs typeface="+mn-cs"/>
              </a:defRPr>
            </a:lvl1pPr>
            <a:lvl2pPr marL="741600" indent="-284400" algn="l" defTabSz="914400" rtl="0" eaLnBrk="1" latinLnBrk="0" hangingPunct="1">
              <a:lnSpc>
                <a:spcPct val="100000"/>
              </a:lnSpc>
              <a:spcBef>
                <a:spcPts val="480"/>
              </a:spcBef>
              <a:buFont typeface=".AppleSystemUIFont" charset="-120"/>
              <a:buChar char="−"/>
              <a:defRPr sz="2000" kern="1200">
                <a:solidFill>
                  <a:schemeClr val="tx1"/>
                </a:solidFill>
                <a:latin typeface="+mn-lt"/>
                <a:ea typeface="+mn-ea"/>
                <a:cs typeface="+mn-cs"/>
              </a:defRPr>
            </a:lvl2pPr>
            <a:lvl3pPr marL="1143000" indent="-228600" algn="l" defTabSz="914400" rtl="0" eaLnBrk="1" latinLnBrk="0" hangingPunct="1">
              <a:lnSpc>
                <a:spcPct val="100000"/>
              </a:lnSpc>
              <a:spcBef>
                <a:spcPts val="432"/>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100000"/>
              </a:lnSpc>
              <a:spcBef>
                <a:spcPts val="384"/>
              </a:spcBef>
              <a:buFont typeface=".AppleSystemUIFont" charset="-120"/>
              <a:buChar char="−"/>
              <a:defRPr sz="1600" kern="1200">
                <a:solidFill>
                  <a:schemeClr val="tx1"/>
                </a:solidFill>
                <a:latin typeface="+mn-lt"/>
                <a:ea typeface="+mn-ea"/>
                <a:cs typeface="+mn-cs"/>
              </a:defRPr>
            </a:lvl4pPr>
            <a:lvl5pPr marL="2057400" indent="-228600" algn="l" defTabSz="914400" rtl="0" eaLnBrk="1" latinLnBrk="0" hangingPunct="1">
              <a:lnSpc>
                <a:spcPct val="100000"/>
              </a:lnSpc>
              <a:spcBef>
                <a:spcPts val="384"/>
              </a:spcBef>
              <a:buFont typeface=".AppleSystemUIFont" charset="-12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342900" indent="-342900">
              <a:buFont typeface="+mj-lt"/>
              <a:buAutoNum type="arabicPeriod" startAt="3"/>
            </a:pPr>
            <a:r>
              <a:rPr lang="en-US" sz="1800"/>
              <a:t>define the period and orientation of the grating;</a:t>
            </a:r>
          </a:p>
          <a:p>
            <a:pPr marL="342900" indent="-342900">
              <a:buFont typeface="+mj-lt"/>
              <a:buAutoNum type="arabicPeriod" startAt="3"/>
            </a:pPr>
            <a:r>
              <a:rPr lang="en-US" sz="1800"/>
              <a:t>specify the propagating orders (from front side and back side);</a:t>
            </a:r>
          </a:p>
          <a:p>
            <a:pPr marL="342900" indent="-342900">
              <a:buFont typeface="+mj-lt"/>
              <a:buAutoNum type="arabicPeriod" startAt="3"/>
            </a:pPr>
            <a:r>
              <a:rPr lang="en-US" sz="1800"/>
              <a:t>specify the transmission and reflection efficiencies;</a:t>
            </a:r>
          </a:p>
          <a:p>
            <a:pPr marL="342900" indent="-342900">
              <a:buFont typeface="+mj-lt"/>
              <a:buAutoNum type="arabicPeriod" startAt="3"/>
            </a:pPr>
            <a:endParaRPr lang="en-US" sz="1600"/>
          </a:p>
          <a:p>
            <a:pPr marL="0" indent="0">
              <a:buFont typeface="Arial" panose="020B0604020202020204" pitchFamily="34" charset="0"/>
              <a:buNone/>
            </a:pPr>
            <a:endParaRPr lang="en-US" sz="1600"/>
          </a:p>
        </p:txBody>
      </p:sp>
      <p:pic>
        <p:nvPicPr>
          <p:cNvPr id="12" name="Graphic 11" descr="Badge 3 with solid fill">
            <a:extLst>
              <a:ext uri="{FF2B5EF4-FFF2-40B4-BE49-F238E27FC236}">
                <a16:creationId xmlns:a16="http://schemas.microsoft.com/office/drawing/2014/main" id="{4C1AF091-EDC6-4AD6-95E1-229A18534A05}"/>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3602982" y="1678200"/>
            <a:ext cx="305837" cy="305837"/>
          </a:xfrm>
          <a:prstGeom prst="rect">
            <a:avLst/>
          </a:prstGeom>
        </p:spPr>
      </p:pic>
      <p:pic>
        <p:nvPicPr>
          <p:cNvPr id="14" name="Graphic 13" descr="Badge 4 with solid fill">
            <a:extLst>
              <a:ext uri="{FF2B5EF4-FFF2-40B4-BE49-F238E27FC236}">
                <a16:creationId xmlns:a16="http://schemas.microsoft.com/office/drawing/2014/main" id="{59B09A20-806E-4789-A980-FF85D64BA306}"/>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4928065" y="2462828"/>
            <a:ext cx="305837" cy="305837"/>
          </a:xfrm>
          <a:prstGeom prst="rect">
            <a:avLst/>
          </a:prstGeom>
        </p:spPr>
      </p:pic>
      <p:pic>
        <p:nvPicPr>
          <p:cNvPr id="17" name="Graphic 16" descr="Badge 5 with solid fill">
            <a:extLst>
              <a:ext uri="{FF2B5EF4-FFF2-40B4-BE49-F238E27FC236}">
                <a16:creationId xmlns:a16="http://schemas.microsoft.com/office/drawing/2014/main" id="{372448FE-7A93-48C4-8BF4-A6FBDBF547F2}"/>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5997432" y="4453195"/>
            <a:ext cx="295491" cy="295491"/>
          </a:xfrm>
          <a:prstGeom prst="rect">
            <a:avLst/>
          </a:prstGeom>
        </p:spPr>
      </p:pic>
      <p:sp>
        <p:nvSpPr>
          <p:cNvPr id="15" name="Rectangle 14">
            <a:extLst>
              <a:ext uri="{FF2B5EF4-FFF2-40B4-BE49-F238E27FC236}">
                <a16:creationId xmlns:a16="http://schemas.microsoft.com/office/drawing/2014/main" id="{2B61BC72-93F9-44CE-9CC7-BCAA4A3B700C}"/>
              </a:ext>
            </a:extLst>
          </p:cNvPr>
          <p:cNvSpPr/>
          <p:nvPr/>
        </p:nvSpPr>
        <p:spPr>
          <a:xfrm>
            <a:off x="671208" y="1874649"/>
            <a:ext cx="3034099" cy="646604"/>
          </a:xfrm>
          <a:prstGeom prst="rect">
            <a:avLst/>
          </a:prstGeom>
          <a:solidFill>
            <a:srgbClr val="FFC000">
              <a:alpha val="50000"/>
            </a:srgbClr>
          </a:solid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B7C17879-08FB-4406-9461-21A0A6488297}"/>
              </a:ext>
            </a:extLst>
          </p:cNvPr>
          <p:cNvSpPr/>
          <p:nvPr/>
        </p:nvSpPr>
        <p:spPr>
          <a:xfrm>
            <a:off x="671207" y="2710239"/>
            <a:ext cx="4424575" cy="814783"/>
          </a:xfrm>
          <a:prstGeom prst="rect">
            <a:avLst/>
          </a:prstGeom>
          <a:solidFill>
            <a:srgbClr val="FFC000">
              <a:alpha val="50000"/>
            </a:srgbClr>
          </a:solid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a:extLst>
              <a:ext uri="{FF2B5EF4-FFF2-40B4-BE49-F238E27FC236}">
                <a16:creationId xmlns:a16="http://schemas.microsoft.com/office/drawing/2014/main" id="{BFEC5A2B-66B1-4D8A-A4C1-443CB8F04818}"/>
              </a:ext>
            </a:extLst>
          </p:cNvPr>
          <p:cNvSpPr/>
          <p:nvPr/>
        </p:nvSpPr>
        <p:spPr>
          <a:xfrm>
            <a:off x="1729528" y="4748686"/>
            <a:ext cx="4513715" cy="1266311"/>
          </a:xfrm>
          <a:prstGeom prst="rect">
            <a:avLst/>
          </a:prstGeom>
          <a:solidFill>
            <a:srgbClr val="FFC000">
              <a:alpha val="50000"/>
            </a:srgbClr>
          </a:solid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585623113"/>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OUTPUTDPI" val="1200"/>
  <p:tag name="ORIGINALHEIGHT" val="56,24299"/>
  <p:tag name="ORIGINALWIDTH" val="62,99213"/>
  <p:tag name="LATEXADDIN" val="\documentclass{article}&#10;\usepackage{amsmath}&#10;\pagestyle{empty}&#10;\begin{document}&#10;&#10;$x$&#10;&#10;&#10;\end{document}"/>
  <p:tag name="IGUANATEXSIZE" val="16"/>
  <p:tag name="IGUANATEXCURSOR" val="83"/>
  <p:tag name="TRANSPARENCY" val="True"/>
  <p:tag name="FILENAME" val=""/>
  <p:tag name="LATEXENGINEID" val="0"/>
  <p:tag name="TEMPFOLDER" val="c:\temp\"/>
  <p:tag name="LATEXFORMHEIGHT" val="484,8"/>
  <p:tag name="LATEXFORMWIDTH" val="750"/>
  <p:tag name="LATEXFORMWRAP" val="True"/>
  <p:tag name="BITMAPVECTOR" val="0"/>
</p:tagLst>
</file>

<file path=ppt/tags/tag10.xml><?xml version="1.0" encoding="utf-8"?>
<p:tagLst xmlns:a="http://schemas.openxmlformats.org/drawingml/2006/main" xmlns:r="http://schemas.openxmlformats.org/officeDocument/2006/relationships" xmlns:p="http://schemas.openxmlformats.org/presentationml/2006/main">
  <p:tag name="OUTPUTDPI" val="1200"/>
  <p:tag name="ORIGINALHEIGHT" val="56,24299"/>
  <p:tag name="ORIGINALWIDTH" val="53,24331"/>
  <p:tag name="LATEXADDIN" val="\documentclass{article}&#10;\usepackage{amsmath}&#10;\pagestyle{empty}&#10;\begin{document}&#10;&#10;$z$&#10;&#10;&#10;\end{document}"/>
  <p:tag name="IGUANATEXSIZE" val="16"/>
  <p:tag name="IGUANATEXCURSOR" val="83"/>
  <p:tag name="TRANSPARENCY" val="True"/>
  <p:tag name="FILENAME" val=""/>
  <p:tag name="LATEXENGINEID" val="0"/>
  <p:tag name="TEMPFOLDER" val="c:\temp\"/>
  <p:tag name="LATEXFORMHEIGHT" val="460,8"/>
  <p:tag name="LATEXFORMWIDTH" val="1171,2"/>
  <p:tag name="LATEXFORMWRAP" val="True"/>
  <p:tag name="BITMAPVECTOR" val="0"/>
</p:tagLst>
</file>

<file path=ppt/tags/tag11.xml><?xml version="1.0" encoding="utf-8"?>
<p:tagLst xmlns:a="http://schemas.openxmlformats.org/drawingml/2006/main" xmlns:r="http://schemas.openxmlformats.org/officeDocument/2006/relationships" xmlns:p="http://schemas.openxmlformats.org/presentationml/2006/main">
  <p:tag name="OUTPUTDPI" val="1200"/>
  <p:tag name="ORIGINALHEIGHT" val="90.73866"/>
  <p:tag name="ORIGINALWIDTH" val="192.7259"/>
  <p:tag name="LATEXADDIN" val="\documentclass{article}&#10;\input{C:/LinkMacroFolder/IguanaStyle}&#10;\input{C:/LinkMacroFolder/FTLNotations}&#10;%% loading packages&#10;\usepackage{blindtext}&#10;\usepackage{xcolor}&#10;&#10;\definecolor{mygrey}{RGB}{100 100 100}&#10;\definecolor{mygreen}{RGB}{83 184 117}&#10;\definecolor{myblue}{RGB}{44 46 131}&#10;&#10;\pagestyle{empty}&#10;\begin{document}&#10;&#10;%% use minipage for width control: combination with three font sizes and four widths&#10;%% large font - 24 pt | mediun font - 20 pt | small font - 18 pt&#10;%% full width | 2/3 width | 1/2 width | 1/3 width&#10;&#10;\begin{minipage}{\largeFontTwoThirdWidth}&#10;TIR&#10;&#10;\end{minipage}&#10;&#10;\end{document}"/>
  <p:tag name="IGUANATEXSIZE" val="20"/>
  <p:tag name="IGUANATEXCURSOR" val="565"/>
  <p:tag name="TRANSPARENCY" val="True"/>
  <p:tag name="FILENAME" val=""/>
  <p:tag name="LATEXENGINEID" val="0"/>
  <p:tag name="TEMPFOLDER" val="c:\temp\"/>
  <p:tag name="LATEXFORMHEIGHT" val="585.2"/>
  <p:tag name="LATEXFORMWIDTH" val="902.8"/>
  <p:tag name="LATEXFORMWRAP" val="True"/>
  <p:tag name="BITMAPVECTOR" val="0"/>
</p:tagLst>
</file>

<file path=ppt/tags/tag2.xml><?xml version="1.0" encoding="utf-8"?>
<p:tagLst xmlns:a="http://schemas.openxmlformats.org/drawingml/2006/main" xmlns:r="http://schemas.openxmlformats.org/officeDocument/2006/relationships" xmlns:p="http://schemas.openxmlformats.org/presentationml/2006/main">
  <p:tag name="OUTPUTDPI" val="1200"/>
  <p:tag name="ORIGINALHEIGHT" val="56,24299"/>
  <p:tag name="ORIGINALWIDTH" val="53,24331"/>
  <p:tag name="LATEXADDIN" val="\documentclass{article}&#10;\usepackage{amsmath}&#10;\pagestyle{empty}&#10;\begin{document}&#10;&#10;$z$&#10;&#10;&#10;\end{document}"/>
  <p:tag name="IGUANATEXSIZE" val="16"/>
  <p:tag name="IGUANATEXCURSOR" val="83"/>
  <p:tag name="TRANSPARENCY" val="True"/>
  <p:tag name="FILENAME" val=""/>
  <p:tag name="LATEXENGINEID" val="0"/>
  <p:tag name="TEMPFOLDER" val="c:\temp\"/>
  <p:tag name="LATEXFORMHEIGHT" val="460,8"/>
  <p:tag name="LATEXFORMWIDTH" val="1171,2"/>
  <p:tag name="LATEXFORMWRAP" val="True"/>
  <p:tag name="BITMAPVECTOR" val="0"/>
</p:tagLst>
</file>

<file path=ppt/tags/tag3.xml><?xml version="1.0" encoding="utf-8"?>
<p:tagLst xmlns:a="http://schemas.openxmlformats.org/drawingml/2006/main" xmlns:r="http://schemas.openxmlformats.org/officeDocument/2006/relationships" xmlns:p="http://schemas.openxmlformats.org/presentationml/2006/main">
  <p:tag name="OUTPUTDPI" val="1200"/>
  <p:tag name="ORIGINALHEIGHT" val="56,24299"/>
  <p:tag name="ORIGINALWIDTH" val="62,99213"/>
  <p:tag name="LATEXADDIN" val="\documentclass{article}&#10;\usepackage{amsmath}&#10;\pagestyle{empty}&#10;\begin{document}&#10;&#10;$x$&#10;&#10;&#10;\end{document}"/>
  <p:tag name="IGUANATEXSIZE" val="16"/>
  <p:tag name="IGUANATEXCURSOR" val="83"/>
  <p:tag name="TRANSPARENCY" val="True"/>
  <p:tag name="FILENAME" val=""/>
  <p:tag name="LATEXENGINEID" val="0"/>
  <p:tag name="TEMPFOLDER" val="c:\temp\"/>
  <p:tag name="LATEXFORMHEIGHT" val="484,8"/>
  <p:tag name="LATEXFORMWIDTH" val="750"/>
  <p:tag name="LATEXFORMWRAP" val="True"/>
  <p:tag name="BITMAPVECTOR" val="0"/>
</p:tagLst>
</file>

<file path=ppt/tags/tag4.xml><?xml version="1.0" encoding="utf-8"?>
<p:tagLst xmlns:a="http://schemas.openxmlformats.org/drawingml/2006/main" xmlns:r="http://schemas.openxmlformats.org/officeDocument/2006/relationships" xmlns:p="http://schemas.openxmlformats.org/presentationml/2006/main">
  <p:tag name="OUTPUTDPI" val="1200"/>
  <p:tag name="ORIGINALHEIGHT" val="80,24"/>
  <p:tag name="ORIGINALWIDTH" val="58,49268"/>
  <p:tag name="LATEXADDIN" val="\documentclass{article}&#10;\usepackage{amsmath}&#10;\pagestyle{empty}&#10;\begin{document}&#10;&#10;$y$&#10;&#10;&#10;\end{document}"/>
  <p:tag name="IGUANATEXSIZE" val="16"/>
  <p:tag name="IGUANATEXCURSOR" val="83"/>
  <p:tag name="TRANSPARENCY" val="True"/>
  <p:tag name="FILENAME" val=""/>
  <p:tag name="LATEXENGINEID" val="0"/>
  <p:tag name="TEMPFOLDER" val="c:\temp\"/>
  <p:tag name="LATEXFORMHEIGHT" val="757,8"/>
  <p:tag name="LATEXFORMWIDTH" val="937,2"/>
  <p:tag name="LATEXFORMWRAP" val="True"/>
  <p:tag name="BITMAPVECTOR" val="0"/>
</p:tagLst>
</file>

<file path=ppt/tags/tag5.xml><?xml version="1.0" encoding="utf-8"?>
<p:tagLst xmlns:a="http://schemas.openxmlformats.org/drawingml/2006/main" xmlns:r="http://schemas.openxmlformats.org/officeDocument/2006/relationships" xmlns:p="http://schemas.openxmlformats.org/presentationml/2006/main">
  <p:tag name="OUTPUTDPI" val="1200"/>
  <p:tag name="ORIGINALHEIGHT" val="80,24"/>
  <p:tag name="ORIGINALWIDTH" val="58,49268"/>
  <p:tag name="LATEXADDIN" val="\documentclass{article}&#10;\usepackage{amsmath}&#10;\pagestyle{empty}&#10;\begin{document}&#10;&#10;$y$&#10;&#10;&#10;\end{document}"/>
  <p:tag name="IGUANATEXSIZE" val="16"/>
  <p:tag name="IGUANATEXCURSOR" val="83"/>
  <p:tag name="TRANSPARENCY" val="True"/>
  <p:tag name="FILENAME" val=""/>
  <p:tag name="LATEXENGINEID" val="0"/>
  <p:tag name="TEMPFOLDER" val="c:\temp\"/>
  <p:tag name="LATEXFORMHEIGHT" val="757,8"/>
  <p:tag name="LATEXFORMWIDTH" val="937,2"/>
  <p:tag name="LATEXFORMWRAP" val="True"/>
  <p:tag name="BITMAPVECTOR" val="0"/>
</p:tagLst>
</file>

<file path=ppt/tags/tag6.xml><?xml version="1.0" encoding="utf-8"?>
<p:tagLst xmlns:a="http://schemas.openxmlformats.org/drawingml/2006/main" xmlns:r="http://schemas.openxmlformats.org/officeDocument/2006/relationships" xmlns:p="http://schemas.openxmlformats.org/presentationml/2006/main">
  <p:tag name="OUTPUTDPI" val="1200"/>
  <p:tag name="ORIGINALHEIGHT" val="56,24299"/>
  <p:tag name="ORIGINALWIDTH" val="53,24331"/>
  <p:tag name="LATEXADDIN" val="\documentclass{article}&#10;\usepackage{amsmath}&#10;\pagestyle{empty}&#10;\begin{document}&#10;&#10;$z$&#10;&#10;&#10;\end{document}"/>
  <p:tag name="IGUANATEXSIZE" val="16"/>
  <p:tag name="IGUANATEXCURSOR" val="83"/>
  <p:tag name="TRANSPARENCY" val="True"/>
  <p:tag name="FILENAME" val=""/>
  <p:tag name="LATEXENGINEID" val="0"/>
  <p:tag name="TEMPFOLDER" val="c:\temp\"/>
  <p:tag name="LATEXFORMHEIGHT" val="460,8"/>
  <p:tag name="LATEXFORMWIDTH" val="1171,2"/>
  <p:tag name="LATEXFORMWRAP" val="True"/>
  <p:tag name="BITMAPVECTOR" val="0"/>
</p:tagLst>
</file>

<file path=ppt/tags/tag7.xml><?xml version="1.0" encoding="utf-8"?>
<p:tagLst xmlns:a="http://schemas.openxmlformats.org/drawingml/2006/main" xmlns:r="http://schemas.openxmlformats.org/officeDocument/2006/relationships" xmlns:p="http://schemas.openxmlformats.org/presentationml/2006/main">
  <p:tag name="OUTPUTDPI" val="1200"/>
  <p:tag name="ORIGINALHEIGHT" val="80,24"/>
  <p:tag name="ORIGINALWIDTH" val="58,49268"/>
  <p:tag name="LATEXADDIN" val="\documentclass{article}&#10;\usepackage{amsmath}&#10;\pagestyle{empty}&#10;\begin{document}&#10;&#10;$y$&#10;&#10;&#10;\end{document}"/>
  <p:tag name="IGUANATEXSIZE" val="16"/>
  <p:tag name="IGUANATEXCURSOR" val="83"/>
  <p:tag name="TRANSPARENCY" val="True"/>
  <p:tag name="FILENAME" val=""/>
  <p:tag name="LATEXENGINEID" val="0"/>
  <p:tag name="TEMPFOLDER" val="c:\temp\"/>
  <p:tag name="LATEXFORMHEIGHT" val="757,8"/>
  <p:tag name="LATEXFORMWIDTH" val="937,2"/>
  <p:tag name="LATEXFORMWRAP" val="True"/>
  <p:tag name="BITMAPVECTOR" val="0"/>
</p:tagLst>
</file>

<file path=ppt/tags/tag8.xml><?xml version="1.0" encoding="utf-8"?>
<p:tagLst xmlns:a="http://schemas.openxmlformats.org/drawingml/2006/main" xmlns:r="http://schemas.openxmlformats.org/officeDocument/2006/relationships" xmlns:p="http://schemas.openxmlformats.org/presentationml/2006/main">
  <p:tag name="OUTPUTDPI" val="1200"/>
  <p:tag name="ORIGINALHEIGHT" val="56,24299"/>
  <p:tag name="ORIGINALWIDTH" val="62,99213"/>
  <p:tag name="LATEXADDIN" val="\documentclass{article}&#10;\usepackage{amsmath}&#10;\pagestyle{empty}&#10;\begin{document}&#10;&#10;$x$&#10;&#10;&#10;\end{document}"/>
  <p:tag name="IGUANATEXSIZE" val="16"/>
  <p:tag name="IGUANATEXCURSOR" val="83"/>
  <p:tag name="TRANSPARENCY" val="True"/>
  <p:tag name="FILENAME" val=""/>
  <p:tag name="LATEXENGINEID" val="0"/>
  <p:tag name="TEMPFOLDER" val="c:\temp\"/>
  <p:tag name="LATEXFORMHEIGHT" val="484,8"/>
  <p:tag name="LATEXFORMWIDTH" val="750"/>
  <p:tag name="LATEXFORMWRAP" val="True"/>
  <p:tag name="BITMAPVECTOR" val="0"/>
</p:tagLst>
</file>

<file path=ppt/tags/tag9.xml><?xml version="1.0" encoding="utf-8"?>
<p:tagLst xmlns:a="http://schemas.openxmlformats.org/drawingml/2006/main" xmlns:r="http://schemas.openxmlformats.org/officeDocument/2006/relationships" xmlns:p="http://schemas.openxmlformats.org/presentationml/2006/main">
  <p:tag name="OUTPUTDPI" val="1200"/>
  <p:tag name="ORIGINALHEIGHT" val="80,24"/>
  <p:tag name="ORIGINALWIDTH" val="58,49268"/>
  <p:tag name="LATEXADDIN" val="\documentclass{article}&#10;\usepackage{amsmath}&#10;\pagestyle{empty}&#10;\begin{document}&#10;&#10;$y$&#10;&#10;&#10;\end{document}"/>
  <p:tag name="IGUANATEXSIZE" val="16"/>
  <p:tag name="IGUANATEXCURSOR" val="83"/>
  <p:tag name="TRANSPARENCY" val="True"/>
  <p:tag name="FILENAME" val=""/>
  <p:tag name="LATEXENGINEID" val="0"/>
  <p:tag name="TEMPFOLDER" val="c:\temp\"/>
  <p:tag name="LATEXFORMHEIGHT" val="757,8"/>
  <p:tag name="LATEXFORMWIDTH" val="937,2"/>
  <p:tag name="LATEXFORMWRAP" val="True"/>
  <p:tag name="BITMAPVECTOR" val="0"/>
</p:tagLst>
</file>

<file path=ppt/theme/theme1.xml><?xml version="1.0" encoding="utf-8"?>
<a:theme xmlns:a="http://schemas.openxmlformats.org/drawingml/2006/main" name="PowerPoint_LT_169">
  <a:themeElements>
    <a:clrScheme name="LightTrans_2016-09-27">
      <a:dk1>
        <a:srgbClr val="000000"/>
      </a:dk1>
      <a:lt1>
        <a:srgbClr val="AE0917"/>
      </a:lt1>
      <a:dk2>
        <a:srgbClr val="AE0917"/>
      </a:dk2>
      <a:lt2>
        <a:srgbClr val="000000"/>
      </a:lt2>
      <a:accent1>
        <a:srgbClr val="00628F"/>
      </a:accent1>
      <a:accent2>
        <a:srgbClr val="797979"/>
      </a:accent2>
      <a:accent3>
        <a:srgbClr val="FFD300"/>
      </a:accent3>
      <a:accent4>
        <a:srgbClr val="0068B4"/>
      </a:accent4>
      <a:accent5>
        <a:srgbClr val="FF4B00"/>
      </a:accent5>
      <a:accent6>
        <a:srgbClr val="D71E00"/>
      </a:accent6>
      <a:hlink>
        <a:srgbClr val="AE0917"/>
      </a:hlink>
      <a:folHlink>
        <a:srgbClr val="AE0917"/>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Design">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owerPoint_LT_169" id="{C840359D-D3EF-41B7-B3ED-BE6B37BE37F3}" vid="{EA48EB9C-4BA7-4650-A87F-95C10A4AF242}"/>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LightTrans_2016-09-27">
    <a:dk1>
      <a:srgbClr val="000000"/>
    </a:dk1>
    <a:lt1>
      <a:srgbClr val="AE0917"/>
    </a:lt1>
    <a:dk2>
      <a:srgbClr val="AE0917"/>
    </a:dk2>
    <a:lt2>
      <a:srgbClr val="000000"/>
    </a:lt2>
    <a:accent1>
      <a:srgbClr val="00628F"/>
    </a:accent1>
    <a:accent2>
      <a:srgbClr val="797979"/>
    </a:accent2>
    <a:accent3>
      <a:srgbClr val="FFD300"/>
    </a:accent3>
    <a:accent4>
      <a:srgbClr val="0068B4"/>
    </a:accent4>
    <a:accent5>
      <a:srgbClr val="FF4B00"/>
    </a:accent5>
    <a:accent6>
      <a:srgbClr val="D71E00"/>
    </a:accent6>
    <a:hlink>
      <a:srgbClr val="AE0917"/>
    </a:hlink>
    <a:folHlink>
      <a:srgbClr val="AE0917"/>
    </a:folHlink>
  </a:clrScheme>
</a:themeOverride>
</file>

<file path=ppt/theme/themeOverride2.xml><?xml version="1.0" encoding="utf-8"?>
<a:themeOverride xmlns:a="http://schemas.openxmlformats.org/drawingml/2006/main">
  <a:clrScheme name="LightTrans_2016-09-27">
    <a:dk1>
      <a:srgbClr val="000000"/>
    </a:dk1>
    <a:lt1>
      <a:srgbClr val="AE0917"/>
    </a:lt1>
    <a:dk2>
      <a:srgbClr val="AE0917"/>
    </a:dk2>
    <a:lt2>
      <a:srgbClr val="000000"/>
    </a:lt2>
    <a:accent1>
      <a:srgbClr val="00628F"/>
    </a:accent1>
    <a:accent2>
      <a:srgbClr val="797979"/>
    </a:accent2>
    <a:accent3>
      <a:srgbClr val="FFD300"/>
    </a:accent3>
    <a:accent4>
      <a:srgbClr val="0068B4"/>
    </a:accent4>
    <a:accent5>
      <a:srgbClr val="FF4B00"/>
    </a:accent5>
    <a:accent6>
      <a:srgbClr val="D71E00"/>
    </a:accent6>
    <a:hlink>
      <a:srgbClr val="AE0917"/>
    </a:hlink>
    <a:folHlink>
      <a:srgbClr val="AE0917"/>
    </a:folHlink>
  </a:clr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QA_x002d_Test xmlns="c9be4d77-e76e-48c5-a675-a016ccabff74">false</QA_x002d_Test>
    <fit_x0020_for_x0020_ComparerTest_x003f_ xmlns="c9be4d77-e76e-48c5-a675-a016ccabff74">false</fit_x0020_for_x0020_ComparerTest_x003f_>
    <presearch xmlns="c9be4d77-e76e-48c5-a675-a016ccabff74" xsi:nil="true"/>
    <TestCode xmlns="c9be4d77-e76e-48c5-a675-a016ccabff74" xsi:nil="true"/>
    <Automatic_x0020_Test_x003f_ xmlns="c9be4d77-e76e-48c5-a675-a016ccabff74">false</Automatic_x0020_Test_x003f_>
    <comment xmlns="c9be4d77-e76e-48c5-a675-a016ccabff74" xsi:nil="true"/>
    <Online_x003f_ xmlns="c9be4d77-e76e-48c5-a675-a016ccabff74">false</Online_x003f_>
    <lcf76f155ced4ddcb4097134ff3c332f xmlns="c9be4d77-e76e-48c5-a675-a016ccabff74">
      <Terms xmlns="http://schemas.microsoft.com/office/infopath/2007/PartnerControls"/>
    </lcf76f155ced4ddcb4097134ff3c332f>
    <TaxCatchAll xmlns="fabd6e18-2f8a-4ebc-b22e-d9654a0dc5ed" xsi:nil="true"/>
  </documentManagement>
</p:properties>
</file>

<file path=customXml/item3.xml><?xml version="1.0" encoding="utf-8"?>
<ct:contentTypeSchema xmlns:ct="http://schemas.microsoft.com/office/2006/metadata/contentType" xmlns:ma="http://schemas.microsoft.com/office/2006/metadata/properties/metaAttributes" ct:_="" ma:_="" ma:contentTypeName="Dokument" ma:contentTypeID="0x010100C9F877A05931954F9511A47CC8BC9072" ma:contentTypeVersion="26" ma:contentTypeDescription="Ein neues Dokument erstellen." ma:contentTypeScope="" ma:versionID="956a4054e61830cb1e8d494aba4a4910">
  <xsd:schema xmlns:xsd="http://www.w3.org/2001/XMLSchema" xmlns:xs="http://www.w3.org/2001/XMLSchema" xmlns:p="http://schemas.microsoft.com/office/2006/metadata/properties" xmlns:ns2="c9be4d77-e76e-48c5-a675-a016ccabff74" xmlns:ns3="fabd6e18-2f8a-4ebc-b22e-d9654a0dc5ed" targetNamespace="http://schemas.microsoft.com/office/2006/metadata/properties" ma:root="true" ma:fieldsID="ac528c1590cc265a68eb32189bc3a8d0" ns2:_="" ns3:_="">
    <xsd:import namespace="c9be4d77-e76e-48c5-a675-a016ccabff74"/>
    <xsd:import namespace="fabd6e18-2f8a-4ebc-b22e-d9654a0dc5ed"/>
    <xsd:element name="properties">
      <xsd:complexType>
        <xsd:sequence>
          <xsd:element name="documentManagement">
            <xsd:complexType>
              <xsd:all>
                <xsd:element ref="ns2:Online_x003f_" minOccurs="0"/>
                <xsd:element ref="ns2:presearch" minOccurs="0"/>
                <xsd:element ref="ns2:TestCode" minOccurs="0"/>
                <xsd:element ref="ns2:Automatic_x0020_Test_x003f_" minOccurs="0"/>
                <xsd:element ref="ns2:QA_x002d_Test" minOccurs="0"/>
                <xsd:element ref="ns2:fit_x0020_for_x0020_ComparerTest_x003f_" minOccurs="0"/>
                <xsd:element ref="ns2:MediaServiceMetadata" minOccurs="0"/>
                <xsd:element ref="ns2:MediaServiceFastMetadata" minOccurs="0"/>
                <xsd:element ref="ns3:SharedWithUsers" minOccurs="0"/>
                <xsd:element ref="ns3:SharedWithDetails" minOccurs="0"/>
                <xsd:element ref="ns2:MediaServiceAutoTags" minOccurs="0"/>
                <xsd:element ref="ns2:MediaServiceOCR" minOccurs="0"/>
                <xsd:element ref="ns2:MediaServiceGenerationTime" minOccurs="0"/>
                <xsd:element ref="ns2:MediaServiceEventHashCode" minOccurs="0"/>
                <xsd:element ref="ns2:comment" minOccurs="0"/>
                <xsd:element ref="ns2:MediaServiceDateTaken" minOccurs="0"/>
                <xsd:element ref="ns2:lcf76f155ced4ddcb4097134ff3c332f" minOccurs="0"/>
                <xsd:element ref="ns3:TaxCatchAll" minOccurs="0"/>
                <xsd:element ref="ns2:MediaLengthInSeconds"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9be4d77-e76e-48c5-a675-a016ccabff74" elementFormDefault="qualified">
    <xsd:import namespace="http://schemas.microsoft.com/office/2006/documentManagement/types"/>
    <xsd:import namespace="http://schemas.microsoft.com/office/infopath/2007/PartnerControls"/>
    <xsd:element name="Online_x003f_" ma:index="2" nillable="true" ma:displayName="Online?" ma:default="0" ma:description="document is published on the LightTrans webpage" ma:internalName="Online_x003f_">
      <xsd:simpleType>
        <xsd:restriction base="dms:Boolean"/>
      </xsd:simpleType>
    </xsd:element>
    <xsd:element name="presearch" ma:index="3" nillable="true" ma:displayName="presearch" ma:internalName="presearch">
      <xsd:simpleType>
        <xsd:restriction base="dms:Note">
          <xsd:maxLength value="255"/>
        </xsd:restriction>
      </xsd:simpleType>
    </xsd:element>
    <xsd:element name="TestCode" ma:index="4" nillable="true" ma:displayName="Test Code" ma:description="Test Code for Comparer Test's" ma:format="Dropdown" ma:internalName="TestCode">
      <xsd:simpleType>
        <xsd:restriction base="dms:Text">
          <xsd:maxLength value="255"/>
        </xsd:restriction>
      </xsd:simpleType>
    </xsd:element>
    <xsd:element name="Automatic_x0020_Test_x003f_" ma:index="5" nillable="true" ma:displayName="Comparer Test" ma:default="0" ma:description="document automaticly tested by Comparer test" ma:internalName="Automatic_x0020_Test_x003f_">
      <xsd:simpleType>
        <xsd:restriction base="dms:Boolean"/>
      </xsd:simpleType>
    </xsd:element>
    <xsd:element name="QA_x002d_Test" ma:index="6" nillable="true" ma:displayName="QA-Test" ma:default="0" ma:description="document automaticly tested by QA test" ma:internalName="QA_x002d_Test">
      <xsd:simpleType>
        <xsd:restriction base="dms:Boolean"/>
      </xsd:simpleType>
    </xsd:element>
    <xsd:element name="fit_x0020_for_x0020_ComparerTest_x003f_" ma:index="7" nillable="true" ma:displayName="fit for ComparerTest?" ma:default="0" ma:internalName="fit_x0020_for_x0020_ComparerTest_x003f_">
      <xsd:simpleType>
        <xsd:restriction base="dms:Boolean"/>
      </xsd:simpleType>
    </xsd:element>
    <xsd:element name="MediaServiceMetadata" ma:index="10" nillable="true" ma:displayName="MediaServiceMetadata" ma:hidden="true" ma:internalName="MediaServiceMetadata" ma:readOnly="true">
      <xsd:simpleType>
        <xsd:restriction base="dms:Note"/>
      </xsd:simpleType>
    </xsd:element>
    <xsd:element name="MediaServiceFastMetadata" ma:index="11" nillable="true" ma:displayName="MediaServiceFastMetadata" ma:hidden="true" ma:internalName="MediaServiceFastMetadata" ma:readOnly="true">
      <xsd:simpleType>
        <xsd:restriction base="dms:Note"/>
      </xsd:simpleType>
    </xsd:element>
    <xsd:element name="MediaServiceAutoTags" ma:index="14" nillable="true" ma:displayName="Tags" ma:internalName="MediaServiceAutoTags" ma:readOnly="true">
      <xsd:simpleType>
        <xsd:restriction base="dms:Text"/>
      </xsd:simpleType>
    </xsd:element>
    <xsd:element name="MediaServiceOCR" ma:index="15" nillable="true" ma:displayName="Extracted Text" ma:internalName="MediaServiceOCR" ma:readOnly="true">
      <xsd:simpleType>
        <xsd:restriction base="dms:Note">
          <xsd:maxLength value="255"/>
        </xsd:restriction>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comment" ma:index="22" nillable="true" ma:displayName="comment" ma:description="common comments" ma:format="Dropdown" ma:internalName="comment">
      <xsd:simpleType>
        <xsd:restriction base="dms:Text">
          <xsd:maxLength value="255"/>
        </xsd:restriction>
      </xsd:simpleType>
    </xsd:element>
    <xsd:element name="MediaServiceDateTaken" ma:index="23" nillable="true" ma:displayName="MediaServiceDateTaken" ma:hidden="true" ma:internalName="MediaServiceDateTaken" ma:readOnly="true">
      <xsd:simpleType>
        <xsd:restriction base="dms:Text"/>
      </xsd:simpleType>
    </xsd:element>
    <xsd:element name="lcf76f155ced4ddcb4097134ff3c332f" ma:index="25" nillable="true" ma:taxonomy="true" ma:internalName="lcf76f155ced4ddcb4097134ff3c332f" ma:taxonomyFieldName="MediaServiceImageTags" ma:displayName="Bildmarkierungen" ma:readOnly="false" ma:fieldId="{5cf76f15-5ced-4ddc-b409-7134ff3c332f}" ma:taxonomyMulti="true" ma:sspId="bb86c0ab-1753-4182-a2e0-2578d291c536" ma:termSetId="09814cd3-568e-fe90-9814-8d621ff8fb84" ma:anchorId="fba54fb3-c3e1-fe81-a776-ca4b69148c4d" ma:open="true" ma:isKeyword="false">
      <xsd:complexType>
        <xsd:sequence>
          <xsd:element ref="pc:Terms" minOccurs="0" maxOccurs="1"/>
        </xsd:sequence>
      </xsd:complexType>
    </xsd:element>
    <xsd:element name="MediaLengthInSeconds" ma:index="27" nillable="true" ma:displayName="MediaLengthInSeconds" ma:hidden="true" ma:internalName="MediaLengthInSeconds" ma:readOnly="true">
      <xsd:simpleType>
        <xsd:restriction base="dms:Unknown"/>
      </xsd:simpleType>
    </xsd:element>
    <xsd:element name="MediaServiceObjectDetectorVersions" ma:index="28" nillable="true" ma:displayName="MediaServiceObjectDetectorVersions" ma:hidden="true" ma:indexed="true" ma:internalName="MediaServiceObjectDetectorVersions" ma:readOnly="true">
      <xsd:simpleType>
        <xsd:restriction base="dms:Text"/>
      </xsd:simpleType>
    </xsd:element>
    <xsd:element name="MediaServiceSearchProperties" ma:index="29"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fabd6e18-2f8a-4ebc-b22e-d9654a0dc5ed" elementFormDefault="qualified">
    <xsd:import namespace="http://schemas.microsoft.com/office/2006/documentManagement/types"/>
    <xsd:import namespace="http://schemas.microsoft.com/office/infopath/2007/PartnerControls"/>
    <xsd:element name="SharedWithUsers" ma:index="12" nillable="true" ma:displayName="Freigegeben für"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Freigegeben für - Details" ma:internalName="SharedWithDetails" ma:readOnly="true">
      <xsd:simpleType>
        <xsd:restriction base="dms:Note">
          <xsd:maxLength value="255"/>
        </xsd:restriction>
      </xsd:simpleType>
    </xsd:element>
    <xsd:element name="TaxCatchAll" ma:index="26" nillable="true" ma:displayName="Taxonomy Catch All Column" ma:hidden="true" ma:list="{e32d91c9-0610-479b-be9d-a26da4ef2394}" ma:internalName="TaxCatchAll" ma:showField="CatchAllData" ma:web="fabd6e18-2f8a-4ebc-b22e-d9654a0dc5ed">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18" ma:displayName="Inhaltstyp"/>
        <xsd:element ref="dc:title" minOccurs="0" maxOccurs="1" ma:index="1"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DBCA04FB-4E62-446C-A772-57108FDF93A8}">
  <ds:schemaRefs>
    <ds:schemaRef ds:uri="http://schemas.microsoft.com/sharepoint/v3/contenttype/forms"/>
  </ds:schemaRefs>
</ds:datastoreItem>
</file>

<file path=customXml/itemProps2.xml><?xml version="1.0" encoding="utf-8"?>
<ds:datastoreItem xmlns:ds="http://schemas.openxmlformats.org/officeDocument/2006/customXml" ds:itemID="{ACF82395-44AC-42AC-BCE9-63A3423752A1}">
  <ds:schemaRefs>
    <ds:schemaRef ds:uri="http://www.w3.org/XML/1998/namespace"/>
    <ds:schemaRef ds:uri="c9be4d77-e76e-48c5-a675-a016ccabff74"/>
    <ds:schemaRef ds:uri="http://schemas.microsoft.com/office/2006/documentManagement/types"/>
    <ds:schemaRef ds:uri="fabd6e18-2f8a-4ebc-b22e-d9654a0dc5ed"/>
    <ds:schemaRef ds:uri="http://purl.org/dc/elements/1.1/"/>
    <ds:schemaRef ds:uri="http://schemas.microsoft.com/office/2006/metadata/properties"/>
    <ds:schemaRef ds:uri="http://purl.org/dc/terms/"/>
    <ds:schemaRef ds:uri="http://schemas.microsoft.com/office/infopath/2007/PartnerControls"/>
    <ds:schemaRef ds:uri="http://schemas.openxmlformats.org/package/2006/metadata/core-properties"/>
    <ds:schemaRef ds:uri="http://purl.org/dc/dcmitype/"/>
  </ds:schemaRefs>
</ds:datastoreItem>
</file>

<file path=customXml/itemProps3.xml><?xml version="1.0" encoding="utf-8"?>
<ds:datastoreItem xmlns:ds="http://schemas.openxmlformats.org/officeDocument/2006/customXml" ds:itemID="{DC7E07AC-25D7-4761-8F58-A77C168EDB7B}"/>
</file>

<file path=docProps/app.xml><?xml version="1.0" encoding="utf-8"?>
<Properties xmlns="http://schemas.openxmlformats.org/officeDocument/2006/extended-properties" xmlns:vt="http://schemas.openxmlformats.org/officeDocument/2006/docPropsVTypes">
  <Template/>
  <TotalTime>0</TotalTime>
  <Words>1316</Words>
  <Application>Microsoft Office PowerPoint</Application>
  <PresentationFormat>Widescreen</PresentationFormat>
  <Paragraphs>155</Paragraphs>
  <Slides>19</Slides>
  <Notes>2</Notes>
  <HiddenSlides>3</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19</vt:i4>
      </vt:variant>
    </vt:vector>
  </HeadingPairs>
  <TitlesOfParts>
    <vt:vector size="25" baseType="lpstr">
      <vt:lpstr>.AppleSystemUIFont</vt:lpstr>
      <vt:lpstr>Arial</vt:lpstr>
      <vt:lpstr>Calibri</vt:lpstr>
      <vt:lpstr>Cambria Math</vt:lpstr>
      <vt:lpstr>Symbol</vt:lpstr>
      <vt:lpstr>PowerPoint_LT_169</vt:lpstr>
      <vt:lpstr>Modeling of a “HoloLens 1”-Type Layout with Light Guide Component </vt:lpstr>
      <vt:lpstr>Abstract</vt:lpstr>
      <vt:lpstr>Modeling Task</vt:lpstr>
      <vt:lpstr>Working Principle of Light Guide</vt:lpstr>
      <vt:lpstr>Layout Design Tool</vt:lpstr>
      <vt:lpstr>k-layout Visualization</vt:lpstr>
      <vt:lpstr>Light Guide Surface Layout</vt:lpstr>
      <vt:lpstr>Grating #1: Incoupling Grating  </vt:lpstr>
      <vt:lpstr>Grating #1: Incoupling Grating</vt:lpstr>
      <vt:lpstr>Grating #2: Expansion Grating in Simple Polygon Region</vt:lpstr>
      <vt:lpstr>Grating #3: Outcoupling Grating</vt:lpstr>
      <vt:lpstr>Result: Ray Tracing in 3D System</vt:lpstr>
      <vt:lpstr>Result: Field Tracing (Real Color View)</vt:lpstr>
      <vt:lpstr>Result: Field Tracing (False Color View)</vt:lpstr>
      <vt:lpstr>Lateral Uniformity Evaluation</vt:lpstr>
      <vt:lpstr>Document Information</vt:lpstr>
      <vt:lpstr>Presearch</vt:lpstr>
      <vt:lpstr>Short Abstract</vt:lpstr>
      <vt:lpstr>Marketing Picture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Demo: Gaussian Schell-model beam by using Programmable source</dc:title>
  <dc:creator>Stefan Steiner</dc:creator>
  <cp:lastModifiedBy>Dominik Kühn</cp:lastModifiedBy>
  <cp:revision>4</cp:revision>
  <dcterms:created xsi:type="dcterms:W3CDTF">2019-06-05T10:54:28Z</dcterms:created>
  <dcterms:modified xsi:type="dcterms:W3CDTF">2026-01-20T08:02:25Z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0x010100C9F877A05931954F9511A47CC8BC9072</vt:lpwstr>
  </property>
  <property fmtid="{D5CDD505-2E9C-101B-9397-08002B2CF9AE}" pid="3" name="MediaServiceImageTags">
    <vt:lpwstr/>
  </property>
</Properties>
</file>